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10/15/2018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685800"/>
            <a:ext cx="8305800" cy="5410200"/>
          </a:xfrm>
        </p:spPr>
        <p:txBody>
          <a:bodyPr/>
          <a:lstStyle/>
          <a:p>
            <a:r>
              <a:rPr lang="ru-RU" sz="4800" b="1" i="1" dirty="0" smtClean="0"/>
              <a:t>Классный час: «Профилактика безнадзорности и правонарушений среди детей и подростков».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Проступок</a:t>
            </a:r>
            <a:r>
              <a:rPr lang="ru-RU" b="1" i="1" dirty="0" smtClean="0"/>
              <a:t>– нарушение правил поведения; вызывающее поведение.</a:t>
            </a:r>
            <a:endParaRPr lang="ru-RU" dirty="0" smtClean="0"/>
          </a:p>
          <a:p>
            <a:r>
              <a:rPr lang="ru-RU" sz="3600" b="1" i="1" dirty="0" smtClean="0"/>
              <a:t>Правонарушение</a:t>
            </a:r>
            <a:r>
              <a:rPr lang="ru-RU" b="1" i="1" dirty="0" smtClean="0"/>
              <a:t>- нарушение закона, за которое предусмотрено наказание для взрослых людей и подростков с 16 лет.</a:t>
            </a:r>
            <a:endParaRPr lang="ru-RU" dirty="0" smtClean="0"/>
          </a:p>
          <a:p>
            <a:r>
              <a:rPr lang="ru-RU" sz="3600" b="1" i="1" dirty="0" smtClean="0"/>
              <a:t>Преступление</a:t>
            </a:r>
            <a:r>
              <a:rPr lang="ru-RU" b="1" i="1" dirty="0" smtClean="0"/>
              <a:t>- серьёзное нарушение закона взрослыми людьми или несовершеннолетними, достигшими возраста привлечения к уголовной ответственности.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Уголовная ответственность</a:t>
            </a:r>
            <a:r>
              <a:rPr lang="ru-RU" dirty="0" smtClean="0"/>
              <a:t> – </a:t>
            </a:r>
            <a:r>
              <a:rPr lang="ru-RU" dirty="0" err="1" smtClean="0"/>
              <a:t>ответственность</a:t>
            </a:r>
            <a:r>
              <a:rPr lang="ru-RU" dirty="0" smtClean="0"/>
              <a:t> за нарушение законов, предусмотренных Уголовным кодексом. </a:t>
            </a:r>
          </a:p>
          <a:p>
            <a:pPr>
              <a:buNone/>
            </a:pPr>
            <a:r>
              <a:rPr lang="ru-RU" sz="3600" dirty="0" smtClean="0"/>
              <a:t>Административная ответственность </a:t>
            </a:r>
            <a:r>
              <a:rPr lang="ru-RU" dirty="0" smtClean="0"/>
              <a:t>применяется за нарушения, предусмотренные кодексом об административных правонарушениях.</a:t>
            </a:r>
          </a:p>
          <a:p>
            <a:pPr>
              <a:buNone/>
            </a:pPr>
            <a:r>
              <a:rPr lang="ru-RU" sz="3600" dirty="0" smtClean="0"/>
              <a:t>Дисциплинарная ответственность </a:t>
            </a:r>
            <a:r>
              <a:rPr lang="ru-RU" dirty="0" smtClean="0"/>
              <a:t>– это нарушение трудовых обязанностей.</a:t>
            </a:r>
          </a:p>
          <a:p>
            <a:pPr>
              <a:buNone/>
            </a:pPr>
            <a:r>
              <a:rPr lang="ru-RU" sz="3600" dirty="0" smtClean="0"/>
              <a:t>Гражданско-правовая ответственность </a:t>
            </a:r>
            <a:r>
              <a:rPr lang="ru-RU" dirty="0" smtClean="0"/>
              <a:t>регулирует имущественные отношения.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Серёжа и Саша играли во дворе в мяч. Ребята разбили мячом окно в доме соседа. Какое правонарушение совершили подростки?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Подростка задержали на улице в 23 часа 40 минут без сопровождения взрослых. Какое наказание ему грозит?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Учащиеся 7 класса перед уроком физкультуры находились в раздевалке. После звонко все ушли в спортивный зал, а Дима задержался и похитил мобильный телефон у своего одноклассника. Какое преступление совершил подросток? С какого возраста наступает ответственность за это правонарушение?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Рома и Петя ехали в автобусе, громко разговаривали, смеялись, нецензурно выражались, агрессивно реагировали на замечания окружающих.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197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Constantia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Ефимова</cp:lastModifiedBy>
  <cp:revision>1</cp:revision>
  <dcterms:created xsi:type="dcterms:W3CDTF">2016-10-13T12:41:35Z</dcterms:created>
  <dcterms:modified xsi:type="dcterms:W3CDTF">2018-10-15T04:36:06Z</dcterms:modified>
</cp:coreProperties>
</file>