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68" r:id="rId4"/>
    <p:sldId id="269" r:id="rId5"/>
    <p:sldId id="257" r:id="rId6"/>
    <p:sldId id="260" r:id="rId7"/>
    <p:sldId id="264" r:id="rId8"/>
    <p:sldId id="258" r:id="rId9"/>
    <p:sldId id="262" r:id="rId10"/>
    <p:sldId id="261" r:id="rId11"/>
    <p:sldId id="259" r:id="rId12"/>
    <p:sldId id="263" r:id="rId13"/>
    <p:sldId id="267" r:id="rId14"/>
    <p:sldId id="270" r:id="rId15"/>
    <p:sldId id="266" r:id="rId16"/>
    <p:sldId id="272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35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0123D-E1CD-47CA-BFD2-7CD45B14C954}" type="datetimeFigureOut">
              <a:rPr lang="ru-RU" smtClean="0"/>
              <a:t>04.11.2016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1FAA-FACA-49FC-BAB8-608B44EA21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0123D-E1CD-47CA-BFD2-7CD45B14C954}" type="datetimeFigureOut">
              <a:rPr lang="ru-RU" smtClean="0"/>
              <a:t>04.11.2016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1FAA-FACA-49FC-BAB8-608B44EA21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0123D-E1CD-47CA-BFD2-7CD45B14C954}" type="datetimeFigureOut">
              <a:rPr lang="ru-RU" smtClean="0"/>
              <a:t>04.11.2016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1FAA-FACA-49FC-BAB8-608B44EA21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0123D-E1CD-47CA-BFD2-7CD45B14C954}" type="datetimeFigureOut">
              <a:rPr lang="ru-RU" smtClean="0"/>
              <a:t>04.11.2016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1FAA-FACA-49FC-BAB8-608B44EA21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0123D-E1CD-47CA-BFD2-7CD45B14C954}" type="datetimeFigureOut">
              <a:rPr lang="ru-RU" smtClean="0"/>
              <a:t>04.11.2016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1FAA-FACA-49FC-BAB8-608B44EA21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0123D-E1CD-47CA-BFD2-7CD45B14C954}" type="datetimeFigureOut">
              <a:rPr lang="ru-RU" smtClean="0"/>
              <a:t>04.11.2016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1FAA-FACA-49FC-BAB8-608B44EA21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0123D-E1CD-47CA-BFD2-7CD45B14C954}" type="datetimeFigureOut">
              <a:rPr lang="ru-RU" smtClean="0"/>
              <a:t>04.11.2016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1FAA-FACA-49FC-BAB8-608B44EA21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0123D-E1CD-47CA-BFD2-7CD45B14C954}" type="datetimeFigureOut">
              <a:rPr lang="ru-RU" smtClean="0"/>
              <a:t>04.11.2016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1FAA-FACA-49FC-BAB8-608B44EA21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0123D-E1CD-47CA-BFD2-7CD45B14C954}" type="datetimeFigureOut">
              <a:rPr lang="ru-RU" smtClean="0"/>
              <a:t>04.11.2016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1FAA-FACA-49FC-BAB8-608B44EA21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0123D-E1CD-47CA-BFD2-7CD45B14C954}" type="datetimeFigureOut">
              <a:rPr lang="ru-RU" smtClean="0"/>
              <a:t>04.11.2016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1FAA-FACA-49FC-BAB8-608B44EA21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0123D-E1CD-47CA-BFD2-7CD45B14C954}" type="datetimeFigureOut">
              <a:rPr lang="ru-RU" smtClean="0"/>
              <a:t>04.11.2016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E1FAA-FACA-49FC-BAB8-608B44EA21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0123D-E1CD-47CA-BFD2-7CD45B14C954}" type="datetimeFigureOut">
              <a:rPr lang="ru-RU" smtClean="0"/>
              <a:t>04.11.2016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E1FAA-FACA-49FC-BAB8-608B44EA21B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Международный день толерантности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0570"/>
            <a:ext cx="6400800" cy="113823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Блохина Зинаида Васильевна</a:t>
            </a:r>
          </a:p>
          <a:p>
            <a:pPr algn="r"/>
            <a:r>
              <a:rPr lang="ru-RU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учитель  начальных классов</a:t>
            </a:r>
          </a:p>
          <a:p>
            <a:pPr algn="r"/>
            <a:r>
              <a:rPr lang="ru-RU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МОУ «</a:t>
            </a:r>
            <a:r>
              <a:rPr lang="ru-RU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Узуновская</a:t>
            </a:r>
            <a:r>
              <a:rPr lang="ru-RU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СОШ»</a:t>
            </a:r>
          </a:p>
          <a:p>
            <a:endParaRPr lang="ru-RU" dirty="0"/>
          </a:p>
        </p:txBody>
      </p:sp>
      <p:pic>
        <p:nvPicPr>
          <p:cNvPr id="5122" name="Picture 2" descr="C:\Users\Блохина\Downloads\resim_ve_siir_yarismalarinin_sonuclari_belli_oldu_h76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071810"/>
            <a:ext cx="3643338" cy="19573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slide_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571480"/>
            <a:ext cx="8699027" cy="600079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vetok_tolerantnost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500042"/>
            <a:ext cx="7947094" cy="578647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лакат 8-1.jpg"/>
          <p:cNvPicPr>
            <a:picLocks noGrp="1" noChangeAspect="1"/>
          </p:cNvPicPr>
          <p:nvPr>
            <p:ph idx="1"/>
          </p:nvPr>
        </p:nvPicPr>
        <p:blipFill>
          <a:blip r:embed="rId2"/>
          <a:srcRect t="7393"/>
          <a:stretch>
            <a:fillRect/>
          </a:stretch>
        </p:blipFill>
        <p:spPr>
          <a:xfrm>
            <a:off x="2000232" y="714356"/>
            <a:ext cx="5357850" cy="544871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/>
              <a:t>Игра «Давайте поприветствуем друг друга</a:t>
            </a:r>
            <a:r>
              <a:rPr lang="ru-RU" dirty="0"/>
              <a:t>»</a:t>
            </a:r>
            <a:r>
              <a:rPr lang="ru-RU" b="1" dirty="0"/>
              <a:t> </a:t>
            </a:r>
            <a:endParaRPr lang="ru-RU" dirty="0"/>
          </a:p>
          <a:p>
            <a:pPr lvl="0"/>
            <a:r>
              <a:rPr lang="ru-RU" dirty="0"/>
              <a:t>сложить руки (как в «молитве») на уровне груди и поклониться (Япония);</a:t>
            </a:r>
          </a:p>
          <a:p>
            <a:pPr lvl="0"/>
            <a:r>
              <a:rPr lang="ru-RU" dirty="0"/>
              <a:t>потереться носами (Новая Зеландия);</a:t>
            </a:r>
          </a:p>
          <a:p>
            <a:pPr lvl="0"/>
            <a:r>
              <a:rPr lang="ru-RU" dirty="0"/>
              <a:t>пожать друг другу руки, стоя на большом расстоянии друг от друга (Великобритания);</a:t>
            </a:r>
          </a:p>
          <a:p>
            <a:pPr lvl="0"/>
            <a:r>
              <a:rPr lang="ru-RU" dirty="0"/>
              <a:t>крепко обняться и три раза поцеловать друг друга в щеки (Россия);</a:t>
            </a:r>
          </a:p>
          <a:p>
            <a:pPr lvl="0"/>
            <a:r>
              <a:rPr lang="ru-RU" dirty="0"/>
              <a:t>показать язык (Тибет);</a:t>
            </a:r>
          </a:p>
          <a:p>
            <a:pPr lvl="0"/>
            <a:r>
              <a:rPr lang="ru-RU" dirty="0"/>
              <a:t>очень крепко пожать друг другу руки, стоя близко друг к другу (Германия).</a:t>
            </a:r>
            <a:r>
              <a:rPr lang="ru-RU" b="1" dirty="0"/>
              <a:t>Учитель:</a:t>
            </a:r>
            <a:r>
              <a:rPr lang="ru-RU" dirty="0"/>
              <a:t> Может ли одна религия мешать другой? Нет.  У каждой религии есть свои особенности, и их учения полезны. Нам важно использовать нравственные ценности религий народов, не противопоставлять их, а изучать. Мы живём в одном большом доме – России. В нашей стране дружат между собой люди разной национальности.</a:t>
            </a:r>
          </a:p>
          <a:p>
            <a:pPr lvl="0"/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" name="Picture 2" descr="C:\Users\Блохина\Downloads\resim_ve_siir_yarismalarinin_sonuclari_belli_oldu_h76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2786082" cy="13960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b="1" dirty="0"/>
              <a:t>Стихотворение С.Маршака «Всемирный хоровод»</a:t>
            </a:r>
            <a:endParaRPr lang="ru-RU" dirty="0"/>
          </a:p>
          <a:p>
            <a:r>
              <a:rPr lang="ru-RU" dirty="0"/>
              <a:t>Стихи для ребят всех народов и стран: </a:t>
            </a:r>
            <a:br>
              <a:rPr lang="ru-RU" dirty="0"/>
            </a:br>
            <a:r>
              <a:rPr lang="ru-RU" dirty="0"/>
              <a:t>Для абиссинцев и англичан,</a:t>
            </a:r>
            <a:br>
              <a:rPr lang="ru-RU" dirty="0"/>
            </a:br>
            <a:r>
              <a:rPr lang="ru-RU" dirty="0"/>
              <a:t>Для испанских детей и для русских, </a:t>
            </a:r>
            <a:br>
              <a:rPr lang="ru-RU" dirty="0"/>
            </a:br>
            <a:r>
              <a:rPr lang="ru-RU" dirty="0"/>
              <a:t>Шведских, турецких, немецких, французских.</a:t>
            </a:r>
            <a:br>
              <a:rPr lang="ru-RU" dirty="0"/>
            </a:br>
            <a:r>
              <a:rPr lang="ru-RU" dirty="0" err="1"/>
              <a:t>Негров</a:t>
            </a:r>
            <a:r>
              <a:rPr lang="ru-RU" dirty="0"/>
              <a:t>, чья родина – Африки берег; </a:t>
            </a:r>
            <a:br>
              <a:rPr lang="ru-RU" dirty="0"/>
            </a:br>
            <a:r>
              <a:rPr lang="ru-RU" dirty="0"/>
              <a:t>Для краснокожих обеих Америк.</a:t>
            </a:r>
            <a:br>
              <a:rPr lang="ru-RU" dirty="0"/>
            </a:br>
            <a:r>
              <a:rPr lang="ru-RU" dirty="0"/>
              <a:t>Для желтокожих, которым  вставать </a:t>
            </a:r>
            <a:br>
              <a:rPr lang="ru-RU" dirty="0"/>
            </a:br>
            <a:r>
              <a:rPr lang="ru-RU" dirty="0"/>
              <a:t>Надо, когда мы ложимся в кровать.</a:t>
            </a:r>
            <a:r>
              <a:rPr lang="ru-RU" b="1" dirty="0"/>
              <a:t> </a:t>
            </a:r>
            <a:r>
              <a:rPr lang="ru-RU" dirty="0"/>
              <a:t> </a:t>
            </a:r>
            <a:br>
              <a:rPr lang="ru-RU" dirty="0"/>
            </a:br>
            <a:r>
              <a:rPr lang="ru-RU" dirty="0"/>
              <a:t>Для эскимосов, что в стужу и снег</a:t>
            </a:r>
            <a:br>
              <a:rPr lang="ru-RU" dirty="0"/>
            </a:br>
            <a:r>
              <a:rPr lang="ru-RU" dirty="0"/>
              <a:t>Лезут в мешок меховой на ночлег.</a:t>
            </a:r>
            <a:br>
              <a:rPr lang="ru-RU" dirty="0"/>
            </a:br>
            <a:r>
              <a:rPr lang="ru-RU" dirty="0"/>
              <a:t>Из тропических стран, где на деревьях</a:t>
            </a:r>
            <a:br>
              <a:rPr lang="ru-RU" dirty="0"/>
            </a:br>
            <a:r>
              <a:rPr lang="ru-RU" dirty="0"/>
              <a:t>Не счесть обезьян;  </a:t>
            </a:r>
            <a:br>
              <a:rPr lang="ru-RU" dirty="0"/>
            </a:br>
            <a:r>
              <a:rPr lang="ru-RU" dirty="0"/>
              <a:t>Для ребятишек одетых и голых.</a:t>
            </a:r>
            <a:br>
              <a:rPr lang="ru-RU" dirty="0"/>
            </a:br>
            <a:r>
              <a:rPr lang="ru-RU" dirty="0"/>
              <a:t>Тех, что живут в городах и селах.</a:t>
            </a:r>
            <a:br>
              <a:rPr lang="ru-RU" dirty="0"/>
            </a:br>
            <a:r>
              <a:rPr lang="ru-RU" dirty="0"/>
              <a:t>Весь этот шумный, задорный народ</a:t>
            </a:r>
            <a:br>
              <a:rPr lang="ru-RU" dirty="0"/>
            </a:br>
            <a:r>
              <a:rPr lang="ru-RU" dirty="0"/>
              <a:t>Пусть соберется в один хоровод.</a:t>
            </a:r>
            <a:br>
              <a:rPr lang="ru-RU" dirty="0"/>
            </a:br>
            <a:r>
              <a:rPr lang="ru-RU" dirty="0"/>
              <a:t>Север планеты пусть встретится с Югом,</a:t>
            </a:r>
            <a:br>
              <a:rPr lang="ru-RU" dirty="0"/>
            </a:br>
            <a:r>
              <a:rPr lang="ru-RU" dirty="0"/>
              <a:t>Запад – с Востоком,</a:t>
            </a:r>
            <a:br>
              <a:rPr lang="ru-RU" dirty="0"/>
            </a:br>
            <a:r>
              <a:rPr lang="ru-RU" dirty="0"/>
              <a:t>А дети – друг с другом.</a:t>
            </a:r>
          </a:p>
          <a:p>
            <a:r>
              <a:rPr lang="ru-RU" b="1" dirty="0"/>
              <a:t>Учитель:</a:t>
            </a:r>
            <a:r>
              <a:rPr lang="ru-RU" dirty="0"/>
              <a:t> О чем это стихотворение? Дети всех цветов кожи должны дружить друг с другом.</a:t>
            </a:r>
          </a:p>
        </p:txBody>
      </p:sp>
      <p:pic>
        <p:nvPicPr>
          <p:cNvPr id="4" name="Picture 2" descr="C:\Users\Блохина\Downloads\resim_ve_siir_yarismalarinin_sonuclari_belli_oldu_h76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071678"/>
            <a:ext cx="3906458" cy="19573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Блохина\Downloads\104747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/>
              <a:t>Учитель:</a:t>
            </a:r>
            <a:r>
              <a:rPr lang="ru-RU" dirty="0"/>
              <a:t> Наш класс – это маленькая семья. И хотелось бы, чтобы в нашей семье всегда царили уважение, взаимопонимание и не было бы ссор. А что же для этого нужно? Вот такие вертушки мира создают школьники США в День Толерантности ежегодно 16 ноября. На каждой вертушке дети пишут свои пожелания.</a:t>
            </a:r>
            <a:r>
              <a:rPr lang="ru-RU" b="1" dirty="0"/>
              <a:t> </a:t>
            </a:r>
            <a:r>
              <a:rPr lang="ru-RU" dirty="0"/>
              <a:t> А мы с вами попробуем  «вырастить» дерево толерантности, на листьях которого мы оставим свои пожелания и рисунки.  Возьмите по листочку и напишите на них, что надо сделать, чтобы наш класс, наша школа, наш город стали планетой Толерантности. Затем листочки и рисунки прикрепите на наше дерево Толерантности.</a:t>
            </a:r>
          </a:p>
          <a:p>
            <a:r>
              <a:rPr lang="ru-RU" b="1" dirty="0"/>
              <a:t>Учитель:</a:t>
            </a:r>
            <a:r>
              <a:rPr lang="ru-RU" dirty="0"/>
              <a:t> Так что же такое толерантность? Что нового узнали на уроке?</a:t>
            </a:r>
            <a:r>
              <a:rPr lang="ru-RU" b="1" dirty="0"/>
              <a:t> </a:t>
            </a:r>
            <a:r>
              <a:rPr lang="ru-RU" dirty="0"/>
              <a:t> </a:t>
            </a:r>
            <a:br>
              <a:rPr lang="ru-RU" dirty="0"/>
            </a:br>
            <a:r>
              <a:rPr lang="ru-RU" dirty="0"/>
              <a:t>Чувствовать, думать, любить, как другие, сердцем умея понять солидарность.</a:t>
            </a:r>
            <a:br>
              <a:rPr lang="ru-RU" dirty="0"/>
            </a:br>
            <a:r>
              <a:rPr lang="ru-RU" dirty="0"/>
              <a:t>Напрочь отбросить: «Они не такие!». Этому учит нас толерантность.</a:t>
            </a:r>
            <a:br>
              <a:rPr lang="ru-RU" dirty="0"/>
            </a:br>
            <a:r>
              <a:rPr lang="ru-RU" dirty="0"/>
              <a:t>Признание, равенство и уважение, взаимодействие, дружба, галантность.</a:t>
            </a:r>
            <a:br>
              <a:rPr lang="ru-RU" dirty="0"/>
            </a:br>
            <a:r>
              <a:rPr lang="ru-RU" dirty="0"/>
              <a:t>Вера любая без принуждения, это и многое есть толерантность.</a:t>
            </a:r>
            <a:br>
              <a:rPr lang="ru-RU" dirty="0"/>
            </a:br>
            <a:r>
              <a:rPr lang="ru-RU" dirty="0"/>
              <a:t>Толерантность – значит это, если дружно все живут.</a:t>
            </a:r>
            <a:br>
              <a:rPr lang="ru-RU" dirty="0"/>
            </a:br>
            <a:r>
              <a:rPr lang="ru-RU" dirty="0"/>
              <a:t>И теплом сердец согреты школа, быт наш и уют.</a:t>
            </a:r>
            <a:br>
              <a:rPr lang="ru-RU" dirty="0"/>
            </a:br>
            <a:r>
              <a:rPr lang="ru-RU" dirty="0"/>
              <a:t>Толерантность, дружба, труд к лучшей жизни нас ведут.</a:t>
            </a:r>
            <a:br>
              <a:rPr lang="ru-RU" dirty="0"/>
            </a:br>
            <a:r>
              <a:rPr lang="ru-RU" dirty="0"/>
              <a:t>Выбирая в жизни путь, толерантность не забудь!</a:t>
            </a:r>
          </a:p>
          <a:p>
            <a:endParaRPr lang="ru-RU" dirty="0"/>
          </a:p>
        </p:txBody>
      </p:sp>
      <p:pic>
        <p:nvPicPr>
          <p:cNvPr id="4" name="Picture 2" descr="C:\Users\Блохина\Downloads\resim_ve_siir_yarismalarinin_sonuclari_belli_oldu_h76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5132476"/>
            <a:ext cx="2857520" cy="1431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Блохина\Downloads\0_583c7_347c9ca7_X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785794"/>
            <a:ext cx="8222813" cy="55298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Цели:</a:t>
            </a:r>
            <a:endParaRPr lang="ru-RU" sz="2400" dirty="0"/>
          </a:p>
          <a:p>
            <a:pPr lvl="0"/>
            <a:r>
              <a:rPr lang="ru-RU" i="1" dirty="0"/>
              <a:t>Образовательные</a:t>
            </a:r>
            <a:r>
              <a:rPr lang="ru-RU" dirty="0"/>
              <a:t>:</a:t>
            </a:r>
            <a:endParaRPr lang="ru-RU" sz="2400" dirty="0"/>
          </a:p>
          <a:p>
            <a:pPr lvl="1"/>
            <a:r>
              <a:rPr lang="ru-RU" dirty="0"/>
              <a:t>познакомить воспитанников с понятием «толерантность»;</a:t>
            </a:r>
            <a:endParaRPr lang="ru-RU" sz="2000" dirty="0"/>
          </a:p>
          <a:p>
            <a:pPr lvl="1"/>
            <a:r>
              <a:rPr lang="ru-RU" dirty="0"/>
              <a:t>выявить основные черты толерантности;</a:t>
            </a:r>
            <a:endParaRPr lang="ru-RU" sz="2000" dirty="0"/>
          </a:p>
          <a:p>
            <a:pPr lvl="1"/>
            <a:r>
              <a:rPr lang="ru-RU" dirty="0"/>
              <a:t>сформировать правильное представление о толерантном поведении.</a:t>
            </a:r>
            <a:endParaRPr lang="ru-RU" sz="20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 </a:t>
            </a:r>
            <a:r>
              <a:rPr lang="ru-RU" sz="2000" dirty="0"/>
              <a:t>начале я хотела бы рассказать вам одну легенду:</a:t>
            </a:r>
            <a:r>
              <a:rPr lang="ru-RU" sz="2000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://festival.1september.ru/articles/613241/img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2143116"/>
            <a:ext cx="7234238" cy="3720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Вам понравилась эта легенда?   А о чем она? Чему учит? Все эти понятия можно объединить одним словом. И это слово – </a:t>
            </a:r>
            <a:r>
              <a:rPr lang="ru-RU" b="1" dirty="0"/>
              <a:t>толерантность</a:t>
            </a:r>
            <a:r>
              <a:rPr lang="ru-RU" dirty="0"/>
              <a:t>.</a:t>
            </a:r>
            <a:r>
              <a:rPr lang="ru-RU" b="1" dirty="0"/>
              <a:t> </a:t>
            </a:r>
            <a:endParaRPr lang="ru-RU" dirty="0"/>
          </a:p>
          <a:p>
            <a:r>
              <a:rPr lang="ru-RU" dirty="0"/>
              <a:t>Конечно, это слово можно и не знать, но в современном мире, где вам предстоит жить, вы ещё не раз услышите его. В жизни человек общается с представителями различных национальностей, культур, </a:t>
            </a:r>
            <a:r>
              <a:rPr lang="ru-RU" dirty="0" err="1"/>
              <a:t>конфессий</a:t>
            </a:r>
            <a:r>
              <a:rPr lang="ru-RU" dirty="0"/>
              <a:t>, социальных слоёв, поэтому важно научиться уважать культурные ценности как своего народа, так и представителей другой культуры, религии.</a:t>
            </a:r>
            <a:br>
              <a:rPr lang="ru-RU" dirty="0"/>
            </a:br>
            <a:r>
              <a:rPr lang="ru-RU" dirty="0"/>
              <a:t>И вы, наверняка, почувствуете себя неловко, если не будете знать смысла этого слова. Что означает слово толерантность? Как это слово определяется на разных языках?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Блохина\Downloads\slide_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785794"/>
            <a:ext cx="7589309" cy="5691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928670"/>
            <a:ext cx="7589309" cy="569198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785794"/>
            <a:ext cx="7732217" cy="57991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Блохина\Downloads\slide_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714356"/>
            <a:ext cx="7732217" cy="5799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olerantnost-800x6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285728"/>
            <a:ext cx="8089407" cy="606705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65</Words>
  <Application>Microsoft Office PowerPoint</Application>
  <PresentationFormat>Экран (4:3)</PresentationFormat>
  <Paragraphs>25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Международный день толерантности </vt:lpstr>
      <vt:lpstr>Слайд 2</vt:lpstr>
      <vt:lpstr>   В начале я хотела бы рассказать вам одну легенду: 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Международный день толерантности</dc:title>
  <dc:creator>Блохина</dc:creator>
  <cp:lastModifiedBy>Блохина</cp:lastModifiedBy>
  <cp:revision>3</cp:revision>
  <dcterms:created xsi:type="dcterms:W3CDTF">2016-11-04T08:07:31Z</dcterms:created>
  <dcterms:modified xsi:type="dcterms:W3CDTF">2016-11-04T08:22:01Z</dcterms:modified>
</cp:coreProperties>
</file>