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3"/>
  </p:notesMasterIdLst>
  <p:sldIdLst>
    <p:sldId id="257" r:id="rId2"/>
    <p:sldId id="263" r:id="rId3"/>
    <p:sldId id="293" r:id="rId4"/>
    <p:sldId id="288" r:id="rId5"/>
    <p:sldId id="286" r:id="rId6"/>
    <p:sldId id="269" r:id="rId7"/>
    <p:sldId id="305" r:id="rId8"/>
    <p:sldId id="317" r:id="rId9"/>
    <p:sldId id="299" r:id="rId10"/>
    <p:sldId id="300" r:id="rId11"/>
    <p:sldId id="267" r:id="rId12"/>
    <p:sldId id="268" r:id="rId13"/>
    <p:sldId id="258" r:id="rId14"/>
    <p:sldId id="256" r:id="rId15"/>
    <p:sldId id="259" r:id="rId16"/>
    <p:sldId id="261" r:id="rId17"/>
    <p:sldId id="264" r:id="rId18"/>
    <p:sldId id="262" r:id="rId19"/>
    <p:sldId id="265" r:id="rId20"/>
    <p:sldId id="266" r:id="rId21"/>
    <p:sldId id="271" r:id="rId22"/>
    <p:sldId id="270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81" r:id="rId31"/>
    <p:sldId id="279" r:id="rId32"/>
    <p:sldId id="280" r:id="rId33"/>
    <p:sldId id="282" r:id="rId34"/>
    <p:sldId id="283" r:id="rId35"/>
    <p:sldId id="284" r:id="rId36"/>
    <p:sldId id="285" r:id="rId37"/>
    <p:sldId id="292" r:id="rId38"/>
    <p:sldId id="287" r:id="rId39"/>
    <p:sldId id="289" r:id="rId40"/>
    <p:sldId id="291" r:id="rId41"/>
    <p:sldId id="290" r:id="rId42"/>
    <p:sldId id="294" r:id="rId43"/>
    <p:sldId id="295" r:id="rId44"/>
    <p:sldId id="296" r:id="rId45"/>
    <p:sldId id="297" r:id="rId46"/>
    <p:sldId id="298" r:id="rId47"/>
    <p:sldId id="301" r:id="rId48"/>
    <p:sldId id="302" r:id="rId49"/>
    <p:sldId id="303" r:id="rId50"/>
    <p:sldId id="304" r:id="rId51"/>
    <p:sldId id="307" r:id="rId52"/>
    <p:sldId id="306" r:id="rId53"/>
    <p:sldId id="309" r:id="rId54"/>
    <p:sldId id="308" r:id="rId55"/>
    <p:sldId id="311" r:id="rId56"/>
    <p:sldId id="310" r:id="rId57"/>
    <p:sldId id="313" r:id="rId58"/>
    <p:sldId id="312" r:id="rId59"/>
    <p:sldId id="314" r:id="rId60"/>
    <p:sldId id="315" r:id="rId61"/>
    <p:sldId id="316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7" r:id="rId70"/>
    <p:sldId id="325" r:id="rId71"/>
    <p:sldId id="329" r:id="rId72"/>
    <p:sldId id="330" r:id="rId73"/>
    <p:sldId id="331" r:id="rId74"/>
    <p:sldId id="332" r:id="rId75"/>
    <p:sldId id="333" r:id="rId76"/>
    <p:sldId id="334" r:id="rId77"/>
    <p:sldId id="328" r:id="rId78"/>
    <p:sldId id="335" r:id="rId79"/>
    <p:sldId id="336" r:id="rId80"/>
    <p:sldId id="337" r:id="rId81"/>
    <p:sldId id="338" r:id="rId82"/>
    <p:sldId id="339" r:id="rId83"/>
    <p:sldId id="340" r:id="rId84"/>
    <p:sldId id="341" r:id="rId85"/>
    <p:sldId id="342" r:id="rId86"/>
    <p:sldId id="346" r:id="rId87"/>
    <p:sldId id="347" r:id="rId88"/>
    <p:sldId id="348" r:id="rId89"/>
    <p:sldId id="343" r:id="rId90"/>
    <p:sldId id="344" r:id="rId91"/>
    <p:sldId id="349" r:id="rId9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742" autoAdjust="0"/>
  </p:normalViewPr>
  <p:slideViewPr>
    <p:cSldViewPr>
      <p:cViewPr varScale="1">
        <p:scale>
          <a:sx n="81" d="100"/>
          <a:sy n="81" d="100"/>
        </p:scale>
        <p:origin x="1498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2AE83B-050D-4F2B-B1B2-FE17D3E7827F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800D27-7374-48A1-BE52-33726CFEA8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8106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0D27-7374-48A1-BE52-33726CFEA8AF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520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800D27-7374-48A1-BE52-33726CFEA8AF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122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09619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830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76964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541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007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069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824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57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62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25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870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DB398A-3912-452A-A356-E725FF57E155}" type="datetimeFigureOut">
              <a:rPr lang="ru-RU" smtClean="0"/>
              <a:t>05.05.2020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47AE7D-FEF9-4937-AF6D-0814C1E901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19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1.jpe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1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49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7.png"/><Relationship Id="rId4" Type="http://schemas.openxmlformats.org/officeDocument/2006/relationships/image" Target="../media/image1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7%D0%B0%D0%BF%D0%B0%D0%B4%D0%BD%D0%B0%D1%8F_%D0%91%D0%B5%D0%BB%D0%BE%D1%80%D1%83%D1%81%D1%81%D0%B8%D1%8F" TargetMode="External"/><Relationship Id="rId7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0.png"/><Relationship Id="rId5" Type="http://schemas.openxmlformats.org/officeDocument/2006/relationships/hyperlink" Target="https://ru.wikipedia.org/wiki/%D0%9A%D0%B2%D0%B0%D0%BD%D1%82%D1%83%D0%BD%D1%81%D0%BA%D0%B0%D1%8F_%D0%B0%D1%80%D0%BC%D0%B8%D1%8F" TargetMode="External"/><Relationship Id="rId4" Type="http://schemas.openxmlformats.org/officeDocument/2006/relationships/hyperlink" Target="https://ru.wikipedia.org/wiki/%D0%9F%D0%BE%D0%BB%D1%8C%D1%88%D0%B0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5.png"/><Relationship Id="rId4" Type="http://schemas.openxmlformats.org/officeDocument/2006/relationships/image" Target="../media/image6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8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9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3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1.png"/><Relationship Id="rId4" Type="http://schemas.openxmlformats.org/officeDocument/2006/relationships/image" Target="../media/image80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6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8.tiff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9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9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98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7.jpeg"/><Relationship Id="rId5" Type="http://schemas.openxmlformats.org/officeDocument/2006/relationships/image" Target="../media/image96.jpeg"/><Relationship Id="rId4" Type="http://schemas.openxmlformats.org/officeDocument/2006/relationships/image" Target="../media/image9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2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3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4.emf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7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9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0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3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6.jpe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7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9.jpe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1.jpe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2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3.jpe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4.jpe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28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1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zav-63@yandex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2780928"/>
            <a:ext cx="6660232" cy="1754326"/>
          </a:xfrm>
          <a:prstGeom prst="rect">
            <a:avLst/>
          </a:prstGeom>
          <a:effectLst>
            <a:softEdge rad="127000"/>
          </a:effectLst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Бессмертный полк</a:t>
            </a:r>
            <a:endParaRPr lang="en-US" sz="5400" b="1" i="1" dirty="0" smtClean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  <a:p>
            <a:pPr algn="ctr"/>
            <a:r>
              <a:rPr lang="ru-RU" sz="5400" b="1" i="1" dirty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ш</a:t>
            </a:r>
            <a:r>
              <a:rPr lang="ru-RU" sz="5400" b="1" i="1" dirty="0" smtClean="0">
                <a:ln w="17780" cmpd="sng">
                  <a:solidFill>
                    <a:schemeClr val="accent6">
                      <a:lumMod val="75000"/>
                    </a:schemeClr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колы № 63</a:t>
            </a:r>
            <a:endParaRPr lang="ru-RU" sz="5400" b="1" i="1" dirty="0">
              <a:ln w="17780" cmpd="sng">
                <a:solidFill>
                  <a:schemeClr val="accent6">
                    <a:lumMod val="75000"/>
                  </a:schemeClr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987824" y="6126146"/>
            <a:ext cx="30305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>
                <a:solidFill>
                  <a:srgbClr val="353616"/>
                </a:solidFill>
              </a:rPr>
              <a:t>г</a:t>
            </a:r>
            <a:r>
              <a:rPr lang="ru-RU" sz="1200" b="1" dirty="0" smtClean="0">
                <a:solidFill>
                  <a:srgbClr val="353616"/>
                </a:solidFill>
              </a:rPr>
              <a:t>. Екатеринбург, МАОУ СОШ №63</a:t>
            </a:r>
          </a:p>
          <a:p>
            <a:pPr algn="ctr"/>
            <a:r>
              <a:rPr lang="ru-RU" sz="1200" b="1" dirty="0" smtClean="0">
                <a:solidFill>
                  <a:srgbClr val="353616"/>
                </a:solidFill>
              </a:rPr>
              <a:t>2020г</a:t>
            </a:r>
            <a:endParaRPr lang="ru-RU" sz="1200" b="1" dirty="0">
              <a:solidFill>
                <a:srgbClr val="353616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300192" y="5879826"/>
            <a:ext cx="2635226" cy="892552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sz="1200" dirty="0" smtClean="0">
              <a:solidFill>
                <a:schemeClr val="tx1"/>
              </a:solidFill>
            </a:endParaRPr>
          </a:p>
          <a:p>
            <a:pPr algn="r"/>
            <a:r>
              <a:rPr lang="ru-RU" sz="1400" dirty="0" smtClean="0">
                <a:solidFill>
                  <a:schemeClr val="tx1"/>
                </a:solidFill>
              </a:rPr>
              <a:t>Автор проекта: А.В. Зырянов, заместитель директора</a:t>
            </a:r>
            <a:endParaRPr lang="ru-RU" sz="1400" dirty="0">
              <a:solidFill>
                <a:schemeClr val="tx1"/>
              </a:solidFill>
            </a:endParaRP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443" y="6126146"/>
            <a:ext cx="2091109" cy="64623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28725" y="6126146"/>
            <a:ext cx="721619" cy="691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87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15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24707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Мовсесян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Партев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Акопович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1412776"/>
            <a:ext cx="5013686" cy="32354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160" y="1196752"/>
            <a:ext cx="3588890" cy="4608512"/>
          </a:xfrm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1907704" y="6017260"/>
            <a:ext cx="5032927" cy="6145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Рапян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Наны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Левиковны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английского языка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151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 Александр Васильеви</a:t>
            </a:r>
            <a:r>
              <a:rPr lang="ru-RU" sz="2400" b="1" dirty="0"/>
              <a:t>ч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23.02.1917 г. – ноябрь 1980 г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60" y="1196752"/>
            <a:ext cx="2884687" cy="380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1789" y="1124744"/>
            <a:ext cx="5574406" cy="475252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жил в 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Шерстнево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Костромской области.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Великая Отечественная война, он служил в рядах Советской Армии на Дальнем Востоке.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Сначала прадедушка воевал под Москвой. После битвы за Москву в составе 62-ой армии Чуйкова попал под Сталинград. В боях за Сталинград в 1943 году прадедушка подорвался и в тяжелейшем состоянии был отправлен в госпиталь. Очень долго он лежал в госпиталях, и врачи боролись за его жизнь. Но ранение было очень серьезным (полголовы всмятку) и в 1944 году его отправили домой. Война для него закончилась. Он выкарабкался с того света. Ему было 27 лет.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сделала его инвалидом – сильнейшая контузия, в черепе дырка, левая рука не работает совсем, отсохла. Но, несмотря на это, он выучился на механика-комбайнера и начал работать в колхозе комбайнером. Он стал лучшим на обмолоте, был передовиком и был приглашен в Москву на Выставку Достижений Народного Хозяйства, куда приглашали лучших передовиков со всей страны.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 горжусь своим прадедушкой. Он все-таки одержал свою победу, если не на войне так в труде. Был убит в ноябре 1980 года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002873"/>
            <a:ext cx="2091109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23508" y="6323988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Арзамаскина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Антона, ученика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356564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54539" y="206003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08035"/>
            <a:ext cx="8229600" cy="724942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Крылов Александр Иванович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01.02.1915-04.10.1998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536" y="1158347"/>
            <a:ext cx="2880320" cy="47216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19872" y="1117825"/>
            <a:ext cx="5266928" cy="4975471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Артиллерист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командир батареи, воевал на 2 Белорусском фронте, был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военным фотографом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sz="1500" dirty="0" smtClean="0"/>
          </a:p>
          <a:p>
            <a:endParaRPr lang="ru-RU" sz="1500" dirty="0"/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«Красной звезды»,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«Отечественной войны». Медали – «За отвагу»,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заслуги»,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Праги»,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Берлина», «За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победу над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Германией»,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юбилейные и медаль Георгия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Жукова</a:t>
            </a: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016674"/>
            <a:ext cx="2091109" cy="646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95936" y="2204864"/>
            <a:ext cx="3145368" cy="1771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11760" y="6262871"/>
            <a:ext cx="51913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Беликовой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Миланы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4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0880" y="171916"/>
            <a:ext cx="8040946" cy="656945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2145" cy="6480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32656"/>
            <a:ext cx="668720" cy="641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2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2078" y="124904"/>
            <a:ext cx="8098487" cy="66164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47864" y="5517232"/>
            <a:ext cx="2533927" cy="461665"/>
          </a:xfrm>
          <a:prstGeom prst="rect">
            <a:avLst/>
          </a:prstGeom>
          <a:solidFill>
            <a:srgbClr val="FFFFDD">
              <a:alpha val="43137"/>
            </a:srgbClr>
          </a:solidFill>
          <a:effectLst>
            <a:softEdge rad="317500"/>
          </a:effectLst>
        </p:spPr>
        <p:txBody>
          <a:bodyPr wrap="square" rtlCol="0">
            <a:spAutoFit/>
          </a:bodyPr>
          <a:lstStyle>
            <a:defPPr>
              <a:defRPr lang="ru-RU"/>
            </a:defPPr>
            <a:lvl1pPr algn="ctr">
              <a:defRPr sz="2400" b="1" i="1">
                <a:solidFill>
                  <a:srgbClr val="002060"/>
                </a:solidFill>
              </a:defRPr>
            </a:lvl1pPr>
          </a:lstStyle>
          <a:p>
            <a:endParaRPr lang="ru-RU" sz="1200" dirty="0" smtClean="0">
              <a:solidFill>
                <a:schemeClr val="tx1"/>
              </a:solidFill>
            </a:endParaRPr>
          </a:p>
          <a:p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73067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60648"/>
            <a:ext cx="668720" cy="641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78897"/>
            <a:ext cx="209110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04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7072" y="116632"/>
            <a:ext cx="8108613" cy="662473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49280"/>
            <a:ext cx="2091109" cy="6462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0648"/>
            <a:ext cx="66452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116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16632"/>
            <a:ext cx="8108612" cy="662473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5949280"/>
            <a:ext cx="209110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188640"/>
            <a:ext cx="66452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767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51320"/>
            <a:ext cx="8064896" cy="658902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188640"/>
            <a:ext cx="664522" cy="640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460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162188"/>
            <a:ext cx="4752528" cy="6498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188640"/>
            <a:ext cx="664522" cy="64013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51520" y="4869160"/>
            <a:ext cx="184698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Кривошеевой Дианы,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ченицы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631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1810" y="116632"/>
            <a:ext cx="6144682" cy="3456384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20594"/>
            <a:ext cx="664522" cy="640135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11516" y="3601554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прапрадед по линии отца Василенко Анисим Никитович  самый старший участник войны в нашей семье. До начала войны был председателем колхоза в селе Малый Башкир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Краснотуранского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Красноярского края, призван на фронт в возрасте 40 лет, погиб в 1942 году. Сведения о его боевом пути и наградах в семье не сохранились, в списках убитых и пропавших без вести Минобороны он не значится. Имя одного из сыновей прапрадеда – Василенко Ивана Анисимовича увековечено на мемориале воинам, павшим в Великой Отечественной Войне, в городе Черногорске Республики Хакассия.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411760" y="6082794"/>
            <a:ext cx="547260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Василенко Арина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Егора, 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2784400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0062" y="1772816"/>
            <a:ext cx="8856984" cy="4114395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sz="3100" dirty="0"/>
              <a:t>«Бессмертный полк» — международное общественное гражданско-патриотическое движение по сохранению личной памяти о поколении Великой Отечественной </a:t>
            </a:r>
            <a:r>
              <a:rPr lang="ru-RU" sz="3100" dirty="0" smtClean="0"/>
              <a:t>войны, </a:t>
            </a:r>
            <a:r>
              <a:rPr lang="ru-RU" sz="3100" dirty="0"/>
              <a:t>а также название акций-шествий, организуемых данным движением. </a:t>
            </a:r>
            <a:endParaRPr lang="ru-RU" sz="3100" dirty="0" smtClean="0"/>
          </a:p>
          <a:p>
            <a:pPr algn="just"/>
            <a:endParaRPr lang="ru-RU" sz="3100" dirty="0"/>
          </a:p>
          <a:p>
            <a:pPr algn="just"/>
            <a:r>
              <a:rPr lang="ru-RU" sz="3100" dirty="0" smtClean="0"/>
              <a:t>Движение </a:t>
            </a:r>
            <a:r>
              <a:rPr lang="ru-RU" sz="3100" dirty="0"/>
              <a:t>в его современном виде было инициировано в 2012 году в </a:t>
            </a:r>
            <a:r>
              <a:rPr lang="ru-RU" sz="3100" dirty="0" smtClean="0"/>
              <a:t>г. Томске журналистами </a:t>
            </a:r>
            <a:r>
              <a:rPr lang="ru-RU" sz="3100" dirty="0"/>
              <a:t>Сергеем </a:t>
            </a:r>
            <a:r>
              <a:rPr lang="ru-RU" sz="3100" dirty="0" err="1"/>
              <a:t>Лапенковым</a:t>
            </a:r>
            <a:r>
              <a:rPr lang="ru-RU" sz="3100" dirty="0"/>
              <a:t>, Сергеем </a:t>
            </a:r>
            <a:r>
              <a:rPr lang="ru-RU" sz="3100" dirty="0" err="1"/>
              <a:t>Колотовкиным</a:t>
            </a:r>
            <a:r>
              <a:rPr lang="ru-RU" sz="3100" dirty="0"/>
              <a:t> и Игорем </a:t>
            </a:r>
            <a:r>
              <a:rPr lang="ru-RU" sz="3100" dirty="0" smtClean="0"/>
              <a:t>Дмитриевым. </a:t>
            </a:r>
            <a:r>
              <a:rPr lang="ru-RU" sz="3100" dirty="0"/>
              <a:t>Там же, в Томске, народное движение получило название «Бессмертный </a:t>
            </a:r>
            <a:r>
              <a:rPr lang="ru-RU" sz="3100" dirty="0" smtClean="0"/>
              <a:t>полк»</a:t>
            </a:r>
          </a:p>
          <a:p>
            <a:pPr algn="just"/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60648"/>
            <a:ext cx="664522" cy="64013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21686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79712" y="248951"/>
            <a:ext cx="5913633" cy="123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449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152516"/>
            <a:ext cx="7649985" cy="4303117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89155"/>
            <a:ext cx="2091109" cy="64623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7608" y="2852936"/>
            <a:ext cx="8230313" cy="1146147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205025" y="4507698"/>
            <a:ext cx="87039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прадед по материнской линии Карасев Алексей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Панфилович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призван в ряды Красной армии 22 июня 1941 года, прошел всю войну, воевал на Брянском, Центральном, Южном, 4 Украинском и 1 Белорусском фронтах, дошел до Берлина. В Битве на Курской дуге горел в танке, был контужен. Продолжил воевать командиром автомобильной бригады, доставлял боеприпасы. Награжден медалью «За отвагу».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6082794"/>
            <a:ext cx="568863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Василенко Арины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Егора, 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2496976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313687"/>
            <a:ext cx="6096851" cy="34294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6416" y="188640"/>
            <a:ext cx="664522" cy="64013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698" y="6021288"/>
            <a:ext cx="2091109" cy="64623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79512" y="4005064"/>
            <a:ext cx="880142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прабабушка по материнской линии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Жеребцова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Анастасия Федоровна – труженица тыла. Ей сейчас 91 год, но события военных лет она помнит хорошо. Тринадцатилетней девчонкой прабабушка работала на полях с утра и до поздней ночи: убирала пшеницу, рожь, таскала тяжелые мешки с мукой, грузила их на машины, которые отправляли на фронт. Награждена юбилейной медалью «75 лет Победы в Великой Отечественной Войне 1941-1945 гг.»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411760" y="6082794"/>
            <a:ext cx="576064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Василенко Арины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Егора, 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141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058" y="365192"/>
            <a:ext cx="8229600" cy="759552"/>
          </a:xfrm>
        </p:spPr>
        <p:txBody>
          <a:bodyPr>
            <a:no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Дедюхин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Дмитрий Васильевич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СЕРЖАНТ 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400" b="1" dirty="0"/>
              <a:t/>
            </a:r>
            <a:br>
              <a:rPr lang="ru-RU" sz="1400" b="1" dirty="0"/>
            </a:br>
            <a:endParaRPr lang="ru-RU" sz="1400" b="1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2591" y="1155713"/>
            <a:ext cx="3749287" cy="49990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1212235"/>
            <a:ext cx="4824536" cy="4593029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 НОЯБРЯ 1911 Г.,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ДЕКАБРЕ 1939 ГОДА БЫЛ ПРИЗВАН НИЖНЕТАГИЛЬСКИМ РВК 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СОВЕТСКО-ФИНСКОЙ ВОЙНЕ, 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ИЮЛЕ 1941 Г. БЫЛ МОБИЛИЗОВАН В РЯДЫ РККА, ГДЕ ПРОСЛУЖИЛ ДО ОКОНЧАНИЯ ВОЙНЫ И ЗАКОНЧИЛ ВОЙНУ В 229 СТРЕЛКОВОЙ ДИВИЗИИ 1-ГО УКРАИНСКОГО ФРОНТА.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БОЯХ ЗА ВЗЯТИЯ БЕРЛИНА.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ЭТИ ГОДЫ ВОЕВАЛ В ЗВАНИИ «СТАРШИЙ СЕРЖАНТ». БЫЛ КОМАНДИРОМ ВЫЧИСЛИТЕЛЬНОГО ОТДЕЛЕНИЯ.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СЛУЖБЫ В РККА НАГРАЖДЕН ОРДЕНАМИ: «КРАСНАЯ ЗВЕЗДА», «ОТЕЧЕСТВЕННОЙ ВОЙНЫ II СТЕПЕНИ», МЕДАЛЯМИ «ЗА ВЗЯТИЕ БЕРЛИНА», «ЗА ПОБЕДУ НАД ГЕРМАНИЕЙ В ВЕЛИКОЙ ОТЕЧЕСТВЕННОЙ ВОЙНЕ 1941— 1945 ГГ». В ОКТЯБРЕ 1945 Г. УВОЛЕН ИЗ РККА ПО ДЕМОБИЛИЗАЦИИ ПО УКАЗУ ПРЕЗИДИУМА ВЕРХОВНОГО СОВЕТА СССР ОТ 25.09.1945Г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21716" y="6306416"/>
            <a:ext cx="513060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Долгополовой Дарьи,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305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40320"/>
            <a:ext cx="8229600" cy="57150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Загайнов Павел Иванович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097635"/>
            <a:ext cx="3672408" cy="54978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80215" y="1583592"/>
            <a:ext cx="4038600" cy="285352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 25.01.1925. 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469" y="5949280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55976" y="5856846"/>
            <a:ext cx="2842013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Приходько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Екатерины,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122373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846917"/>
          </a:xfrm>
        </p:spPr>
        <p:txBody>
          <a:bodyPr>
            <a:no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Закурдаев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Алексей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Агеевич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1918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г.р. 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877272"/>
            <a:ext cx="2091109" cy="646232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3054" y="1259220"/>
            <a:ext cx="3705876" cy="49411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251520" y="1545032"/>
            <a:ext cx="4680520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29 июля 1941 года в ряды Советской Армии центральным районным военным комиссариатом города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Кемеровской области в звании сержанта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Последнее письмо   его жена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Закурдаева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Софья Васильевна получила в августе. Написано  оно было 7 августа 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списках убитых, умерших, без вести пропавших он не значится».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Долгое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пытались искать в разных источниках и списках погибших или без вести пропавших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Закурдаева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А.А. , но так и не нашли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4637" y="598783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Ринёвой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Милославы,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№63</a:t>
            </a:r>
          </a:p>
        </p:txBody>
      </p:sp>
    </p:spTree>
    <p:extLst>
      <p:ext uri="{BB962C8B-B14F-4D97-AF65-F5344CB8AC3E}">
        <p14:creationId xmlns:p14="http://schemas.microsoft.com/office/powerpoint/2010/main" val="400123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24594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11760" y="224594"/>
            <a:ext cx="4833600" cy="64447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3758" y="5085183"/>
            <a:ext cx="2413706" cy="96529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радедушка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Зыкина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Матвея,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758" y="6050475"/>
            <a:ext cx="2091109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32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3827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Мухтар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Ильясович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1142715"/>
            <a:ext cx="3627377" cy="4904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85609"/>
            <a:ext cx="2091109" cy="646232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4067944" y="1145520"/>
            <a:ext cx="4840986" cy="4819295"/>
          </a:xfrm>
        </p:spPr>
        <p:txBody>
          <a:bodyPr>
            <a:normAutofit fontScale="70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1917 г. в Учалинском районе, д.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Кучуково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республики Башкортостан.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в Армии Западного фронта стрелкового полка, красноармеец, рядовой.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Орден Отечественной войны Первой степени;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Медаль за Отвагу.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Подвиг: Под обстрелом пулеметов и автоматов врага мужественный санитар Ильясов М. И. вынес раненого пулеметчика, раненого командира тем самым спас им жизнь. Всего с поля боя товарищ Ильясов вынес 20 раненых бойцов и командиров с их личным оружием. Ранен 13.02.1942 г.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фронта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пришел без ноги...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47805" y="6324064"/>
            <a:ext cx="5544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Максима Голохвастова, ученика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75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274638"/>
            <a:ext cx="5345042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Исмагилов Карим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рядовой, годы жизни 1914-1989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196752"/>
            <a:ext cx="3331263" cy="50472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79512" y="1312307"/>
            <a:ext cx="4946713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 за боевые заслуги.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 состоял в том, что он в период наступательных боев 1944 года в тяжелых условиях весенней распутицы и отсутствия достаточного количества кормов при больших маршах, сумел сохранить хорошую упитанность своих лошадей, чем способствовал успешности выполнения боевого приказа, своевременно подвозя боеприпасы и другое военное имущество.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Исмагилов Карим был награжден Орденом Отечественной войны II степени.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276168" y="6359743"/>
            <a:ext cx="49461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Галимова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Вячеслава, ученика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4762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9884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Карабатов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Федор Иванович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25.07.1925г.-23.12.1996г.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7584" y="1153173"/>
            <a:ext cx="2702541" cy="48038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78501" y="2712709"/>
            <a:ext cx="4598168" cy="16847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фронте был связистом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 smtClean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004669" y="522920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Трошина Сергея,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6236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0910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Климов Сергей Семенович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 – 1983)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66254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179653"/>
            <a:ext cx="3566130" cy="47548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0" y="6032006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0724" y="1036584"/>
            <a:ext cx="5073586" cy="583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Мой прадедушка, Климов Сергей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Семенович,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деревне Ильинка Ярославской области.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году в возрасте 17 лет добровольно (приписав себе год) пошел на войну.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составе Второго Украинского фронта служил в пехоте рядовым сапером, затем ефрейтором, младшим сержантом и сержантом.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четырьмя медалями: «За отвагу», «За оборону Москвы», «За взятие Кенигсберга», «За победу над Германией».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контужен.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Оставался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армии до 1950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служил в строительных войсках, восстанавливал разрушенные фашистами мосты на реке Днепр. Однажды предотвратил диверсию – заметил и обезвредил шпиона, который хотел взорвать строящийся мост. За этот подвиг прадедушка был представлен к награде.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Сергей Семенович в 1983 году в возрасте 58 лет от инфаркта. В его честь названы внук Сергей (мой дядя) и правнук Сергей (мой брат). Моя бабушка уже много лет участвует в акции «Бессмертный полк».  </a:t>
            </a: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500" dirty="0"/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Кириллов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150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865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01" y="6021288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9691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Бессмертный полк МАОУ СОШ № 63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4" cstate="email">
            <a:lum bright="-10000" contrast="1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0420" y="2060848"/>
            <a:ext cx="4235380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 descr="C:\Users\Власова\Desktop\Власова Л.И\Бессмертный полк\DSC_0105.jpg"/>
          <p:cNvPicPr/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73488" y="2072910"/>
            <a:ext cx="4100264" cy="2868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2221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7624" y="506726"/>
            <a:ext cx="7294520" cy="55009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6254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6021288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311179" y="6350481"/>
            <a:ext cx="490878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Коблова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Александра,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253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6254"/>
            <a:ext cx="664522" cy="640135"/>
          </a:xfrm>
          <a:prstGeom prst="rect">
            <a:avLst/>
          </a:prstGeo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630114"/>
            <a:ext cx="7348994" cy="5391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6021288"/>
            <a:ext cx="2091109" cy="646232"/>
          </a:xfrm>
          <a:prstGeom prst="rect">
            <a:avLst/>
          </a:prstGeom>
        </p:spPr>
      </p:pic>
      <p:pic>
        <p:nvPicPr>
          <p:cNvPr id="7" name="Объект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3955"/>
            <a:ext cx="664522" cy="6401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5107" y="6289535"/>
            <a:ext cx="4925995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06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79174" y="161635"/>
            <a:ext cx="8229600" cy="1040457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ЧЕРНОВАЛ  ПАРАСКОВЬЯ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КАСЬЯНОВА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1922 – 2010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15036" y="2530463"/>
            <a:ext cx="3898776" cy="21168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ТРУЖЕНИК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ТЫЛА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войны работала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кочегаром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лесозаготовках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49280"/>
            <a:ext cx="2091109" cy="646232"/>
          </a:xfrm>
          <a:prstGeom prst="rect">
            <a:avLst/>
          </a:prstGeom>
        </p:spPr>
      </p:pic>
      <p:pic>
        <p:nvPicPr>
          <p:cNvPr id="7" name="Рисунок 6" descr="C:\Users\User\Desktop\Annotation.pn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1124744"/>
            <a:ext cx="3538736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1115" y="5200415"/>
            <a:ext cx="1280271" cy="1639966"/>
          </a:xfrm>
          <a:prstGeom prst="rect">
            <a:avLst/>
          </a:prstGeom>
        </p:spPr>
      </p:pic>
      <p:sp>
        <p:nvSpPr>
          <p:cNvPr id="10" name="Объект 3"/>
          <p:cNvSpPr txBox="1">
            <a:spLocks/>
          </p:cNvSpPr>
          <p:nvPr/>
        </p:nvSpPr>
        <p:spPr>
          <a:xfrm>
            <a:off x="4570276" y="4969646"/>
            <a:ext cx="3898776" cy="4615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11" name="Объект 3"/>
          <p:cNvSpPr txBox="1">
            <a:spLocks/>
          </p:cNvSpPr>
          <p:nvPr/>
        </p:nvSpPr>
        <p:spPr>
          <a:xfrm>
            <a:off x="4638756" y="5557070"/>
            <a:ext cx="3898776" cy="578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Коробковой Виктории,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48605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91406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6362" y="204800"/>
            <a:ext cx="8229600" cy="90750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ЧЕРНОВАЛ Иван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07.03.1920г.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27.05.1989г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3" y="1196751"/>
            <a:ext cx="5946711" cy="5616625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мой прадедушка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с.Ольховец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Звенигородского р-на, Киевской области, Украина.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мае 1939 года  прадедушку призвали на срочную службу в ряды Красной Армии, и попал он служить под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г.Севастополь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Крым.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Весной 1941 года служба Ивана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подходила к концу, но сложная военная обстановка внесла свои планы в жизнь страны. Так и встретил прадед начало войны в рядах Красной Армии в Крыму.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осени 1941 года немецкие войска вплотную подошли к полуострову и начались тяжелые бои с фашистами. В ходе боев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трижды ранен, но продолжал воевать, отстаивая Крым и приближая его освобождение от немецко-фашистских захватчиков. Весной 1944 года прадед принял участие во взятии Сапун –Горы, которая являлась ключевой оборонительной позицией на подступах к Севастополю. Здесь велись ожесточённые бои с немецкими войсками  в ходе обороны Севастополя 1941—1942 годов и Крымской операции 1944 года.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освобождения Крыма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направлен на 2-й Белорусский Фронт, в составе которого с августа по октябрь 1944 года  вёл бои в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Западная Белоруссия"/>
              </a:rPr>
              <a:t>Западной Белоруссии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восточной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 tooltip="Польша"/>
              </a:rPr>
              <a:t>Польше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Польше прадед был тяжело ранен в грудь и отправлен на лечение в госпиталь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г.Ялта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госпитале он находился до июня 1945 года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Выписавшись из госпиталя Иван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Макарович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был отправлен на Дальний Восток, где в составе Забайкальского Фронта принял участие в Советско-Японской войне. После победы над японской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 tooltip="Квантунская армия"/>
              </a:rPr>
              <a:t>Квантунской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 tooltip="Квантунская армия"/>
              </a:rPr>
              <a:t> армией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капитуляции Японии с сентября 1945 года проходил службу по охране железнодорожных тоннелей в Забайкалье.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В 1946 году прадедушку отправили служить в г. Ревда Свердловской области где он познакомился с моей прабабушкой.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Так и началась совсем другая история, мирная история и жизнь моей семьи…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годы войны прадед награжден медалями «За отвагу», «За боевые заслуги»,                         «За Победу над Германией», «За Победу над Японией», Орденом ВОВ 1-й степени.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215" y="1360291"/>
            <a:ext cx="2782707" cy="37867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54214" y="5214320"/>
            <a:ext cx="2091109" cy="646232"/>
          </a:xfrm>
          <a:prstGeom prst="rect">
            <a:avLst/>
          </a:prstGeom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6026435" y="5927804"/>
            <a:ext cx="2838266" cy="664792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Коробковой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Виктории, ученицы МАОУ СОШ №63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3624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41169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Коробков Павел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Савватеевич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3.11.1907 -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13.01.1995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713" y="1340768"/>
            <a:ext cx="3317999" cy="45424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Награждён: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Великой отечественной войны II степени»</a:t>
            </a:r>
          </a:p>
          <a:p>
            <a:pPr marL="0" indent="0">
              <a:buNone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Медалью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боевые заслуги»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8" name="Объект 3"/>
          <p:cNvSpPr txBox="1">
            <a:spLocks/>
          </p:cNvSpPr>
          <p:nvPr/>
        </p:nvSpPr>
        <p:spPr>
          <a:xfrm>
            <a:off x="2290712" y="6134330"/>
            <a:ext cx="5150011" cy="4975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Коробковой Виктории,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3940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22771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8168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Старкова Татьяна Ильинична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39234" y="1169375"/>
            <a:ext cx="4073462" cy="3021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6423959" y="4019987"/>
            <a:ext cx="1948925" cy="2628550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04800" y="1300286"/>
            <a:ext cx="43493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сержант.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16-ая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артиллеристкая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дивизия РККА степной фронт.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Взятие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городов Харьков, Белгород, форсирование Днепра.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- 98 Гвардейская стрелковая дивизия.</a:t>
            </a:r>
          </a:p>
          <a:p>
            <a:endParaRPr lang="ru-RU" sz="2400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533426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Прапрабабушка</a:t>
            </a:r>
          </a:p>
          <a:p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Коротаевой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Дарьи, ученицы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2872662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1853"/>
            <a:ext cx="8229600" cy="1075634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Косцов Анатолий Григорьевич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31.01.1923 –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30.04.1991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62900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Прошёл всю войну, служил разведчиком.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рождения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Курганская обл.,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Шадринский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р-н, с.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Красномылье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 Отечественной войны II степени </a:t>
            </a:r>
          </a:p>
          <a:p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sz="1800" dirty="0" smtClean="0"/>
          </a:p>
          <a:p>
            <a:pPr marL="0" indent="0">
              <a:buNone/>
            </a:pPr>
            <a:endParaRPr lang="ru-RU" sz="1800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85609"/>
            <a:ext cx="2091109" cy="646232"/>
          </a:xfrm>
          <a:prstGeom prst="rect">
            <a:avLst/>
          </a:prstGeom>
        </p:spPr>
      </p:pic>
      <p:pic>
        <p:nvPicPr>
          <p:cNvPr id="7" name="Рисунок 6" descr="D:\Родословная\Косцовы2.jpeg.jpe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9958" y="1375947"/>
            <a:ext cx="2981325" cy="4481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2200" y="619001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Косцовой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Тани, ученицы МАОУ СОШ №63. </a:t>
            </a:r>
          </a:p>
        </p:txBody>
      </p:sp>
    </p:spTree>
    <p:extLst>
      <p:ext uri="{BB962C8B-B14F-4D97-AF65-F5344CB8AC3E}">
        <p14:creationId xmlns:p14="http://schemas.microsoft.com/office/powerpoint/2010/main" val="2048774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Бильдюг Сергей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1923г.р.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196752"/>
            <a:ext cx="4474840" cy="4929411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учился в Ленинграде.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совпало, что сразу после последнего звонка в школе началась война.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эвакуирован из Ленинграда за месяц до начала блокады. Прошел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учебку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спустя некоторое время попал на фронт. Воевал в Прибалтике.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командиром прожекторной группы. В задачу входило в ночное время высвечивать вражеские самолеты и корабли - для поражения их зенитными батареями.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 там-же в Прибалтике.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медалями.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4088" y="1253830"/>
            <a:ext cx="2965814" cy="48815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270621" y="6165826"/>
            <a:ext cx="36626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Бильдюг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Софьи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Константина,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1000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0135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Щавлев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Михайлович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1905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рождения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264385"/>
            <a:ext cx="3168352" cy="4374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5949280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32661" y="1700808"/>
            <a:ext cx="4572000" cy="35086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еще в финской войне.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   ушел на ВОВ из деревни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Лопатино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Муромского  района Владимирской области.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войны в 1945, а умер в сентябре 1946 из - за ран, полученных на войне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6151126"/>
            <a:ext cx="52565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Алтунина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Георгия,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797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58754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Голобородько Гавриил Алексеевич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4466131" y="1724811"/>
            <a:ext cx="4800534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1520" y="1414290"/>
            <a:ext cx="4254624" cy="3967171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 Алексеевич ушёл на войну 15 июля 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Ленинградском фронте, был командиром отделения 7-ой Отдельной Армии.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ноябре  1941 года был представлен к награде, награждён орденом Красного Знамени.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бою 28 сентября 1942 года.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402677" y="6169400"/>
            <a:ext cx="47934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Гетманчук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Есении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326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0228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226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95262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Ложкин Фёдор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Семёнович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1921 – 1974)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20285" y="1338262"/>
            <a:ext cx="3384376" cy="479203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7488" y="2420889"/>
            <a:ext cx="4938858" cy="201622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русско-финской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Великой Отечественной войне, в полковой разведке, был ранен.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48285" y="5462290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Левановой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Анастасии Владимировны,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МАОУ СОШ № 63, </a:t>
            </a:r>
          </a:p>
          <a:p>
            <a:pPr algn="r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Леванова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Никиты,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63. </a:t>
            </a:r>
          </a:p>
        </p:txBody>
      </p:sp>
    </p:spTree>
    <p:extLst>
      <p:ext uri="{BB962C8B-B14F-4D97-AF65-F5344CB8AC3E}">
        <p14:creationId xmlns:p14="http://schemas.microsoft.com/office/powerpoint/2010/main" val="3700899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Осин Григорий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1911г.р.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22304" y="1408693"/>
            <a:ext cx="4464496" cy="450958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 пехотных войск. Войну начал с первых дней.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непосредственное участие в уничтожении неприятеля. Отличился в боях под Клином, Ржевом, при переправе через реку Одер и т.д.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Трижды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ранен, но возвращался в строй.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подвиги показанные в годы войны был награжден Орденом Красного Знамени, двумя Орденами Великой Отечественной войны II степени, Орденом Красной Звезды, двумя Медалями «За Отвагу». Победу встретил в Берлине.</a:t>
            </a: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473" y="1295680"/>
            <a:ext cx="2808312" cy="46225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83768" y="607229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Бильдюг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Софьи и Константина,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401765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9313" y="371772"/>
            <a:ext cx="8229600" cy="47413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Игнатченко Сергей Архипович 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814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5945" y="1196752"/>
            <a:ext cx="4464496" cy="44644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283148" y="1196752"/>
            <a:ext cx="4038600" cy="483573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Ленинградском фронте в должности пулеметчика.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1942 года был тяжело ранен, в следствии этого ранения получил инвалидность на всю жизнь.  Воспитал 3 детей,  у него 5 внуков 7 правнуков</a:t>
            </a:r>
          </a:p>
          <a:p>
            <a:pPr marL="0" indent="0" algn="ctr">
              <a:buNone/>
            </a:pP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Помним, любим,  гордимся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  <a:p>
            <a:pPr marL="0" indent="0" algn="just">
              <a:buNone/>
            </a:pP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6287735"/>
            <a:ext cx="48101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Олеси Муратовой,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96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Мирмович Григорий Моисеевич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35298"/>
            <a:ext cx="4762872" cy="4693163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ойну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встретил 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Сталинграде (так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то время назывался Волгоград), где трудился на Сталинградском тракторном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заводе.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прадед, отправив в эвакуацию жену и детей, сам остался в ополчении и был там до окончания Сталинградской битвы. Он был награждён пятью медалями за боевые действия.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1235298"/>
            <a:ext cx="3034680" cy="4659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18608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013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Шмулевич Леонид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Семенович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7984" y="1268760"/>
            <a:ext cx="4038600" cy="4525963"/>
          </a:xfrm>
        </p:spPr>
        <p:txBody>
          <a:bodyPr>
            <a:norm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семье  простых служащих,      но в 1937 году 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нашей армии нужны были командирские кадры его родители посчитали своим долгом отправить его в военное училище.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поступил туда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будучи 12-летним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мальчиком!</a:t>
            </a:r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468" y="1268760"/>
            <a:ext cx="312888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9212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43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Князев Геннадий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Мелентьевич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31.08.1923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г.р.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196752"/>
            <a:ext cx="3178696" cy="48895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472331"/>
            <a:ext cx="504056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24.09.1941г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– добровольно вступил в ряды Красной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Армии,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Серовским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горвоенкоматом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направлен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г.Свердловск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01.10.1941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03.1942г. окончил курсы Свердловской школы младших Военфельдшеров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 в Закавказский военный округ, военфельдшером (младший лейтенант)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08.05.1943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ранен.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сентября 1943г.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командир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санитарного взвода (Северокавказский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фронта)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3331" y="6235817"/>
            <a:ext cx="473815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Анастасии Ощепковой,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4283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90569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Николаевич Петухов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197" y="1247134"/>
            <a:ext cx="3368487" cy="4320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224556"/>
            <a:ext cx="4926195" cy="4343058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дин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 нескольких иностранных воинов в мире, награжденных наградой Италии - Медалью Гарибальди. По другому она называется «</a:t>
            </a:r>
            <a:r>
              <a:rPr lang="ru-RU" sz="5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Гарибальдийская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звезда». </a:t>
            </a: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году был сержантом, стрелком – радистом боевого самолета ТБ-7. Когда самолет сбили, он попал в плен к фашистам. Через время бежал и попал к итальянским партизанам.</a:t>
            </a:r>
            <a:endParaRPr lang="ru-RU" sz="5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5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После </a:t>
            </a:r>
            <a:r>
              <a:rPr lang="ru-RU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восстанавливал шахты Донбасса.</a:t>
            </a: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4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95909" y="6289460"/>
            <a:ext cx="504056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Петуховой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Татьяны,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721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Соломеин Иван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Корнилович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2196" y="1196753"/>
            <a:ext cx="3510389" cy="4680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196753"/>
            <a:ext cx="4474840" cy="468051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 был призван в 26 лет.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старшина, сапёр.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Прошёл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Кавказ, Крым.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 – легкое осколочное ранение руки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правительственные награды и благодарственные письма командования.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8775" y="6200388"/>
            <a:ext cx="54721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Прапрадедушка Пономаревой Анны,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319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888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Александрович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Образцов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1925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231047"/>
            <a:ext cx="3356303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67944" y="1212534"/>
            <a:ext cx="4752528" cy="4959539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воевать на фронт шестнадцатилетним мальчишкой.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23 Гвардейского кавалерийского полка 6 Гвардейской кавалерийской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дивизии. 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боевых действий в Витебском направлении 27 ноября 1943 года был ранен осколком снаряда в голову, считался погибшим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ришла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похоронка, что он погиб и похоронен в деревне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Медульки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самом деле, полевой госпиталь подобрал раненного прадедушку. После лечения в госпитале он продолжал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воевать.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Отечественной войны 2 степени, у него есть юбилейные медали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он с войны живым. Но ранение сказалось на его здоровье, старые раны напоминали о войне, умер он в 2005 году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0997" y="6241584"/>
            <a:ext cx="531572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Савельева Дмитрия,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813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6356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08116"/>
            <a:ext cx="8229600" cy="81988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Моисеев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Константин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Николаевич 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1925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рождения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279596"/>
            <a:ext cx="4207253" cy="4525963"/>
          </a:xfrm>
        </p:spPr>
        <p:txBody>
          <a:bodyPr>
            <a:noAutofit/>
          </a:bodyPr>
          <a:lstStyle/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таршина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1893 отдельного танкового батальона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разведроты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Уральского добровольческого танкового корпуса.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начал в 1942 году в возрасте 17-ти лет, добавив себе возраст, и дошел до Берлина.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прошел он на своем родном танке, выпущенным Уралмашзаводом, на котором работал до войны. 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многих операциях, в том числе в боях под Прохоровкой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восемь правительственных наград, в том числе Орден «Отечественная война второй степени», медали «За освобождение Праги», «За взятие Берлина».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7690" y="1175361"/>
            <a:ext cx="3285453" cy="49029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85053" y="6229864"/>
            <a:ext cx="461145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Сагатдиновой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Софьи,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5660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446" y="257933"/>
            <a:ext cx="8229600" cy="655125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Елисеев Сергей Анатольевич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393" y="1340768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90960" y="2132856"/>
            <a:ext cx="4464496" cy="2260847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форсировании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Днепра.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медаль за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отвагу.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ранен.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628859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Салтановой Вари,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211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Кощеев Григорий Кузьмич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66254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7743" y="1158417"/>
            <a:ext cx="3539057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49280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62747" y="1395634"/>
            <a:ext cx="447484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19 августа 1925 г. в деревне Кощеевой Вятской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губернии.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январе 1943 года Григория Козьмича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Тобольский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РВК призвал на воинскую службу (ему было тогда 17 с половиной лет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26 декабря 1943 года он был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 и после тяжёлого ранения Григорий Кузьмич продолжал быть снайпером и закончил Великую Отечественную войну в августе 1945 года в Праге.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Красноармейской книжке его есть запись: «С 1943 по 1945 годы убил 26 фашистов». За это он был награждён ещё в декабре 1944 года орденом Отечественной войны Второй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11 января 1989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года.</a:t>
            </a:r>
          </a:p>
          <a:p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11760" y="5920145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Отец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Собольниковой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Людмилы Григорьевны, учителя русского языка и литературы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 63. </a:t>
            </a:r>
          </a:p>
        </p:txBody>
      </p:sp>
    </p:spTree>
    <p:extLst>
      <p:ext uri="{BB962C8B-B14F-4D97-AF65-F5344CB8AC3E}">
        <p14:creationId xmlns:p14="http://schemas.microsoft.com/office/powerpoint/2010/main" val="733045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0061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45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8615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Самойлов Николай Иванович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25.04.1925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7452" y="1228977"/>
            <a:ext cx="3394720" cy="4756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39695" y="1195587"/>
            <a:ext cx="4618856" cy="4538231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Красную армию в январе 1943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ему было всего 17 лет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30-м гвардейском артиллерийском полку в 11-ой  гвардейской стрелковой городской  краснознаменной дивизии. Был наводчиком орудия в 8 батареи в звании старшего сержанта.</a:t>
            </a:r>
          </a:p>
          <a:p>
            <a:pPr algn="just">
              <a:lnSpc>
                <a:spcPct val="120000"/>
              </a:lnSpc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время войны получил 3-й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ранения.</a:t>
            </a:r>
          </a:p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орденами и медалями.</a:t>
            </a:r>
          </a:p>
          <a:p>
            <a:pPr algn="just">
              <a:lnSpc>
                <a:spcPct val="120000"/>
              </a:lnSpc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уже нет с нами, но вся наша дружная семья помнит и гордится Нашим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Героем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387561" y="6235715"/>
            <a:ext cx="5076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Печеркиной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Анны,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7474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83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Ширинкин Павел Гаврилович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(1903- 14.05.1950,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старший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сержант)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303644" y="1628800"/>
            <a:ext cx="4201017" cy="45259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фронт 29 августа 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895 Артиллерийском полку 329 стрелковой дивизии 33 армии в звании «Старший сержант».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01.02.42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895 Артиллерийский полк, который стоял в 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Ледное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(в 40 км от города Вязьма), попал в окружение и как мог держал оборону.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Павел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Гаврилович и его 50 боевых товарищей были взяты в плен немецкими захватчиками.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08 апреля 1945 года он находился в плену на территории фашистской Германии, а после был освобожден в ходе операции американских войск.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>
            <a:off x="-26193" y="1906513"/>
            <a:ext cx="4525963" cy="3394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57612" y="6154763"/>
            <a:ext cx="514019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Прапрадедушка Петруниной Софьи,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3999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501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8516" y="274638"/>
            <a:ext cx="6635080" cy="92211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Дмитрий Степанович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(25.02.1908-21.10.1980)</a:t>
            </a: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78838" y="1324884"/>
            <a:ext cx="3697831" cy="4840419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78310" y="1340769"/>
            <a:ext cx="4038600" cy="496141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Призвали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армию 24 июня1941 года.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 он ушел на колхозной машине полуторке, всю войну был шофером.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Принимал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боях на Курской дуге. Там же был тяжело ранен в левое предплечье, задета кость. Госпитализирован в Семипалатинск. 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освобождении городов: Бобруйска, Минска,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Хойнице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Тухоля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(Западная Польша),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Лауенбурга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Картузы, дошел до Берлина, в звании гвардии красноармеец. 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 октября 1945 года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демобилизован.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медалями.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00006" y="6257203"/>
            <a:ext cx="5157663" cy="3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577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Комаров Александр Васильевич 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10.10.1915 г.р.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19" y="1340768"/>
            <a:ext cx="3596019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464038"/>
            <a:ext cx="4474840" cy="485740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Боевое крещение принял в городе Великие Луки осенью 1941 года.  В мае 1942 года присвоено воинское звание  старший лейтенант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на Западном, Калининском, Северо-Западном фронтах.  Войну закончил в мае 1945 года в Румынии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 2  Ордена «Красная звезда» за боевые отличия, 2 медали «За боевые заслуги», Медаль «За победу над Германией». Юбилейные медали  в честь годовщины Победы в Великой Отечественной войны.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1961 году был комиссован по состоянию здоровья в звании подполковник.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мая 2002 года.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Ему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86 лет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Внуки и правнуки помнят своего деда и чтят его память.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395909" y="6213952"/>
            <a:ext cx="4930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Тиуновой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Вероники, 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268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43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9330" y="250593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Стрекаловских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Александр Васильевич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1924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-2004), сержант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9881" y="1393593"/>
            <a:ext cx="3278583" cy="49273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16642" y="1399247"/>
            <a:ext cx="4824536" cy="3757945"/>
          </a:xfrm>
        </p:spPr>
        <p:txBody>
          <a:bodyPr>
            <a:noAutofit/>
          </a:bodyPr>
          <a:lstStyle/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отправился добровольцем в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1942г.,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того, как его отец, рядовой    </a:t>
            </a:r>
            <a:r>
              <a:rPr lang="ru-RU" sz="1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Стрекаловских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Андреевич, на 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фронте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пропал без вести.                   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Военный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Стрекаловских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А.В.: от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Сталинграда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Берлина.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Германии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служить и после войны,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вплоть до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1949 года.                    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службу наводчиком. Закончил -          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командиром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орудийного расчета.</a:t>
            </a:r>
          </a:p>
          <a:p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гаубичной артиллерии на   </a:t>
            </a:r>
          </a:p>
          <a:p>
            <a:pPr marL="0" indent="0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орудии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152 калибра.            	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403112" y="6135254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Михеевой Анастасии и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Михеева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Андрея, учеников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596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1982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0785" y="175721"/>
            <a:ext cx="699512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Тимофеев Василий Павлович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18.04.1911 — 02.05.1979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74232" y="1318721"/>
            <a:ext cx="5334698" cy="4774575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шел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в августе 1941 года в возрасте 30 лет в качестве рядового. Стал командиром  роты.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Учувствовал в боях за Москву в 1941 году.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марте 1943 года был взят в плен. Находился в плену в Германии 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 и 10 дней. </a:t>
            </a:r>
            <a:endParaRPr lang="ru-RU" sz="3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марте 1944 года был освобожден и  опять отправился на фронт в качестве рядового в штрафном батальоне, где дослужил до командира саперного взвода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трижды ранен.</a:t>
            </a:r>
          </a:p>
          <a:p>
            <a:pPr algn="just"/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Награды</a:t>
            </a:r>
            <a:r>
              <a:rPr lang="ru-RU" sz="3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полученные во время войны: орден «Красной звезды», медаль «За оборону Москвы», медаль «За победу над Германией</a:t>
            </a:r>
            <a:r>
              <a:rPr lang="ru-RU" sz="3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endParaRPr lang="ru-RU" sz="3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5151" y="1318721"/>
            <a:ext cx="2808312" cy="44314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95909" y="6220435"/>
            <a:ext cx="525658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Прадедушки Яны Тимофеевой,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875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1982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75269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Колотилин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Николай Данилович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1927 — 14.10.1984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1455" y="1519362"/>
            <a:ext cx="4038600" cy="4119996"/>
          </a:xfrm>
        </p:spPr>
        <p:txBody>
          <a:bodyPr>
            <a:normAutofit fontScale="92500"/>
          </a:bodyPr>
          <a:lstStyle/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сентябре 1944 года, прибавив себе год в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документах,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на фронт рядовым.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саперных войсках и ходил в разведку. Участвовал в боях за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Кенигсберг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кончил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Европе.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646" y="5985609"/>
            <a:ext cx="2091109" cy="646232"/>
          </a:xfrm>
          <a:prstGeom prst="rect">
            <a:avLst/>
          </a:prstGeom>
        </p:spPr>
      </p:pic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401355"/>
            <a:ext cx="3180326" cy="45842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5983" y="6308725"/>
            <a:ext cx="53343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Прадедушки Яны Тимофеевой,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24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994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8221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Трубин Иосиф Никитич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21 июля 1911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1556792"/>
            <a:ext cx="3024336" cy="4150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74425"/>
            <a:ext cx="4552954" cy="452596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призван 24 июня 1941 года 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Буткинским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РВК    Свердловской обл.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звании младшего сержанта, в должности  командира отделения воевал 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фронте с 1941 года, принимал участие в освобождении Ленинграда.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1944 года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3-й Прибалтийский фронт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многими медалями.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всю войну, домой вернулся в 1946 г.  Женился,  у Иосифа Никитича  было 10 детей, и  28 внуков. 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в сентябре 1983 года.</a:t>
            </a:r>
          </a:p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55776" y="6028310"/>
            <a:ext cx="52565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Конопко Георгия,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Конопко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Яны и Конопко Анны, учеников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286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Третьяков Виктор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97496" y="1645490"/>
            <a:ext cx="4536504" cy="411176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12 ноября 1941 года с Верх-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Исетского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завода.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16 января 1944 года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Волховском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фронте.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письме, отправленном за день до гибели писал жене: "Юля, сообщаю, что жив, здоров. Юля, вчерашний день наш фронт перешёл в наступление, и имеем по сегодняшний день прорыв в некоторых местах обороны и заняли несколько населенных пунктов. Наступление продолжается. Враг сильно сопротивляется." Находясь на передовой, где их каждую минуту подстерегала смерть, фронтовики думали, в первую очередь, ни о себе, а о родных, жёнах, детях, матерях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340768"/>
            <a:ext cx="3600400" cy="4800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65748" y="6278005"/>
            <a:ext cx="543636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Рудометова Арсения,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640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58754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24251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Финогенов Максим Константинович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196752"/>
            <a:ext cx="3612351" cy="4803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23906" y="1560877"/>
            <a:ext cx="4418717" cy="403244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году был отправлен на фронт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Десантник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два ранения.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Множество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военных наград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Работник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завода «ВИЗ», бригадир.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Герой Социалистического Труда в 1972г.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Почетный гражданин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Свердловска.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Верховного Совета СССР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гордимся своим прадедом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6029350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440382" y="5976009"/>
            <a:ext cx="352551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Финогеновых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Матвея и Маши,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2103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06003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15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Чащин Георгий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20" y="1124744"/>
            <a:ext cx="3115845" cy="48245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648200" y="1196753"/>
            <a:ext cx="4038600" cy="403244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Гвардии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старшина.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Помощник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командира взвода 82 мм миномётов.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- Декабрь 1944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Польша.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434" y="6021288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285542" y="6144300"/>
            <a:ext cx="566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Дядя Зырянова Андрея Владимировича,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МАОУ СОШ №63. </a:t>
            </a:r>
          </a:p>
        </p:txBody>
      </p:sp>
    </p:spTree>
    <p:extLst>
      <p:ext uri="{BB962C8B-B14F-4D97-AF65-F5344CB8AC3E}">
        <p14:creationId xmlns:p14="http://schemas.microsoft.com/office/powerpoint/2010/main" val="230496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199" y="1787673"/>
            <a:ext cx="2571945" cy="34292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344" y="309027"/>
            <a:ext cx="2264717" cy="30196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7344" y="3612219"/>
            <a:ext cx="2264717" cy="30196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7387" y="1771144"/>
            <a:ext cx="2539536" cy="33860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9819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865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1844824"/>
            <a:ext cx="2430270" cy="32403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26537" y="319194"/>
            <a:ext cx="2288444" cy="3051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96392" y="3559554"/>
            <a:ext cx="2288444" cy="30512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6302" y="1700923"/>
            <a:ext cx="2625995" cy="35281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02536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14" y="274638"/>
            <a:ext cx="8229600" cy="722225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Шубин Николай Васильевич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9080" y="996863"/>
            <a:ext cx="3663122" cy="51867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124745"/>
            <a:ext cx="4680520" cy="4536504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годы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командовал взводом радиации и химической защиты 4 ой Гвардейской армии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1942 - 1945гг. Всё это время он был на передовой.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Химики" устанавливали по ночам на нейтральной полосе дымовые завесы перед наступательными действиями с целью прикрытия боевых сил.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боёв при сильном пулеметном огне противника они использовали РГД (ручные гранаты дымовые). Также взрывали бутылки с зажигательной жидкостью и учили других пользоваться ими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Сталинградом, на Курской дуге,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Брянщине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Освобождал Румынию, Венгрию, Австрию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орденом Красной звезды и множеством медалей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Боевой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путь закончил в Вене (Австрия) в возрасте 22 лет.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гордостью несу я его портрет в строю Бессмертного полка.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968140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88641" y="6329128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Козьминых Виталия, ученика МАОУ СОШ №63.</a:t>
            </a:r>
          </a:p>
        </p:txBody>
      </p:sp>
    </p:spTree>
    <p:extLst>
      <p:ext uri="{BB962C8B-B14F-4D97-AF65-F5344CB8AC3E}">
        <p14:creationId xmlns:p14="http://schemas.microsoft.com/office/powerpoint/2010/main" val="3353618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30061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7994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Мызников Фёдор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ноября 1919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0" y="2492896"/>
            <a:ext cx="3312368" cy="2692896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в звании командира роты.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1981 году, в 62 года. </a:t>
            </a:r>
          </a:p>
        </p:txBody>
      </p:sp>
      <p:pic>
        <p:nvPicPr>
          <p:cNvPr id="7" name="Рисунок 6" descr="C:\Users\home\Desktop\00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92939" y="1523219"/>
            <a:ext cx="2952328" cy="42484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86928" y="5953273"/>
            <a:ext cx="562737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Мызниковых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Алины и Софьи, учениц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01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90569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67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Ионова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Наталья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Родилась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августа 1921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53590" y="1966654"/>
            <a:ext cx="4038600" cy="2836912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Воевала на Дальнем Востоке, наводчицей по Японским самолётам.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Умерла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21 января 2009 году, в 92 года. </a:t>
            </a:r>
          </a:p>
        </p:txBody>
      </p:sp>
      <p:pic>
        <p:nvPicPr>
          <p:cNvPr id="7" name="Рисунок 6" descr="C:\Users\home\Desktop\001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6056" y="1628800"/>
            <a:ext cx="3283069" cy="46085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53590" y="5346499"/>
            <a:ext cx="35403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Мызниковых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Алины и Софьи,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3254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31982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93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Чистяков Иван Сергеевич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1906-1988)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600200"/>
            <a:ext cx="4474840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он ушёл в 1941 году и был связистом.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прокладывал кабель, под пулями восстанавливал разорванные провода, связь.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контузило, засыпало в окопе, над которым проехал немецкий танк.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плену.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Дошёл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Берлина.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606144"/>
            <a:ext cx="3096344" cy="41177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453002" y="6111174"/>
            <a:ext cx="47895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Бобракова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Степана,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189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Кимаев Иван Дмитриевич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13.10.1923-12.08.2013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04800" y="1339246"/>
            <a:ext cx="4474840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застала его в Эстонии, где он, 17-летний курсант Ленинградского артиллерийского училища, проходил практику на стрельбищах.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Эстонии пешком дошел до Москвы, где начался его боевой путь: Ленинград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блокаде), далее Сталинград, Курская дуга, взятие Белгорода, форсирование Днепра, участие в боях за Харьков.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1944 г был переброшен с дивизией в Румынию, где встретил окончание войны.</a:t>
            </a:r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378703"/>
            <a:ext cx="3454886" cy="453966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03514" y="6047160"/>
            <a:ext cx="59182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Двоюродный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Исламова Дамира, ученика МАОУ СОШ №63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775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90569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8060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2704" y="274638"/>
            <a:ext cx="8229600" cy="92822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ШИХОВ ВЛАДИСЛАВ ИВАНОВИЧ 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(1924 - 2003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202859"/>
            <a:ext cx="3215539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23511" y="1202859"/>
            <a:ext cx="5137389" cy="5538509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Осенью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года через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Кырчанский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военкомат был направлен во Львовское военно-пехотное училище, передислоцированное в г.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Киров.</a:t>
            </a:r>
          </a:p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училище в мае 1943 года младшим лейтенантом, командиром взвода принял боевое крещение на Курской дуге у станции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Поныры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 боями прошёл Восточную Пруссию, Польшу, Германию и Чехословакию. Победу встретил в 30-ти км. от Праги, у города Млада </a:t>
            </a:r>
            <a:r>
              <a:rPr lang="ru-RU" sz="3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Болеслав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( с 17.04.1947 по 01.10.1950) служил начальником 2-ой части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Юрлинского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райвоенкомата Коми-Пермяцкого края и 5 лет в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спецчастях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Уральского военного округа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годы воинской службы В.И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Шихов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перенёс четыре ранения, был награждён Орденом Отечественной войны первой степени, двумя орденами Красной звезды, восемью медалями и пятью благодарностями Верховного Главнокомандующего.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76572" y="6154172"/>
            <a:ext cx="48423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Аввакумова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Романа,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0333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3865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6033294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04154"/>
          </a:xfrm>
        </p:spPr>
        <p:txBody>
          <a:bodyPr/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Кунгуров Егор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Евграфович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372344"/>
            <a:ext cx="4824536" cy="4464496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Великая Отечественная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моему прадеду было 35 лет.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воинский путь он начал командиром стрелкового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взвода.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военном билете было множество записей  о ранениях:  декабрь 41-го; февраль 42-го; октябрь 43-го; август  44-го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последнего тяжелого ранения в бессознательном состоянии он попал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плен.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же ожидало солдата после освобождения, на своей земле? Полгода тюремного заключения – дома, на Родине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!!!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Прожитые годы оставили шрамы и на теле и на душе. Семь последних лет он провёл  прикованный к постели – таковы последствия войны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9" name="Рисунок 8" descr="C:\Users\Дом\Downloads\20200423_225923.jpg"/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86400" y="1175891"/>
            <a:ext cx="3600400" cy="48574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14637" y="633039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Кузнецова Михаила,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449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77272"/>
            <a:ext cx="2091109" cy="646232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17626" y="1013134"/>
            <a:ext cx="5841278" cy="4380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06017" y="6309320"/>
            <a:ext cx="4464496" cy="3231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Литвинов Никита, ученик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435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02764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Скатов Анатолий Степанович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1918-1980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400" y="1196886"/>
            <a:ext cx="3318520" cy="4694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1600199"/>
            <a:ext cx="4402832" cy="3634919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Ушёл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фронт в первые дни войны, оставив дома жену и двух маленьких сыновей.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шофером.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ранен, после выздоровления снова вернулся в ряды красноармейцев. </a:t>
            </a:r>
            <a:endParaRPr lang="ru-RU" sz="3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году был награждён медалью "За оборону Кавказа</a:t>
            </a:r>
            <a:r>
              <a:rPr lang="ru-RU" sz="31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</a:p>
          <a:p>
            <a:pPr algn="just"/>
            <a:endParaRPr lang="ru-RU" sz="3100" dirty="0" smtClean="0"/>
          </a:p>
          <a:p>
            <a:pPr algn="just"/>
            <a:endParaRPr lang="ru-RU" dirty="0"/>
          </a:p>
          <a:p>
            <a:pPr algn="just"/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4206920" y="5517232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Ирины Викторовны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Скатовой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русского языка и литературы, заместителя директора МАОУ СОШ №63,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Миляковой Виктории,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993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35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4404" y="92783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Лузин Борис Васильевич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1921-2003) 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417638"/>
            <a:ext cx="3252754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047427" y="1769977"/>
            <a:ext cx="4890256" cy="3960440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 лет в звании младшего лейтенанта ушел на фронт в составе медицинских частей.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1 Белорусском, 2 Украинском и других фронтах. 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четырежды ранен. </a:t>
            </a:r>
          </a:p>
          <a:p>
            <a:pPr algn="just"/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агражден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государственными наградами, среди которых два ордена Красной Звезды, орден Отечественной Войны, 2 медали “За отвагу”, медаль “За боевые заслуги”.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 в звании капитана, командира медицинского батальона. </a:t>
            </a: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2461" y="6264611"/>
            <a:ext cx="57832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Щегловой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Златаславы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ученицы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471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11908"/>
            <a:ext cx="8229600" cy="92886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Ососов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Михаил   Федорович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1923 года рождения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330824" cy="452596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Воин красноармеец, артиллерист.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229 сибирской  стрелковой дивизии.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июле 1942 года дивизия приняла бой за Сталинград. Был  принят главный удар фашистских войск, рвавшихся южнее Суровикино к Калачу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Убит 20 августа 1942 года. Похоронен в братской  могиле «Спартак» 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Суровикино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Волгоградской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61168" y="1478038"/>
            <a:ext cx="3486093" cy="46481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32214" y="6263433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Кисаева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Кирилла,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867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003" y="5985609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ТУНКИН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ТРОФИМОВИЧ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14 июля 1924 года</a:t>
            </a: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5581" y="1461502"/>
            <a:ext cx="3282332" cy="44807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59003" y="1700822"/>
            <a:ext cx="4827797" cy="4284788"/>
          </a:xfrm>
        </p:spPr>
        <p:txBody>
          <a:bodyPr>
            <a:normAutofit fontScale="475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1942 году был призван в ряды Красной Армии. </a:t>
            </a: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Воевал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2-м Украинском Фронте в звании младшего лейтенанта. Командовал стрелковым взводом, форсировал реку Днепр. Освобождал Румынию, Венгрию, Чехословакию. </a:t>
            </a: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Неоднократно был тяжело ранен.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День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Победы прадедушка встретил в госпитале, где лечился после ранения.</a:t>
            </a:r>
          </a:p>
          <a:p>
            <a:pPr algn="just">
              <a:lnSpc>
                <a:spcPct val="120000"/>
              </a:lnSpc>
            </a:pP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свои заслуги он был награжден различными орденами и медалями.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Среди них: Орден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«Отечественной войны II степени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медали.</a:t>
            </a:r>
            <a:endParaRPr lang="ru-RU" sz="3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Все последующие года его жизни его мучили раны. Он часто лежал в госпиталях и санаториях. Но, не смотря на это, он всю жизнь работал в 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совхозе </a:t>
            </a:r>
            <a:r>
              <a:rPr lang="ru-RU" sz="3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завхозом. Занимался охотой и рыбалкой</a:t>
            </a:r>
            <a:r>
              <a:rPr lang="ru-RU" sz="3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20000"/>
              </a:lnSpc>
            </a:pPr>
            <a:endParaRPr lang="ru-RU" sz="3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83768" y="6085456"/>
            <a:ext cx="53285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Поповых Анны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Варвары, учениц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793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1155" y="161772"/>
            <a:ext cx="8229600" cy="117899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ОЗОРНИНА АНТОНИНА ПЕТРОВНА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марта 1927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13303" y="1340769"/>
            <a:ext cx="5278899" cy="4644840"/>
          </a:xfrm>
        </p:spPr>
        <p:txBody>
          <a:bodyPr>
            <a:normAutofit/>
          </a:bodyPr>
          <a:lstStyle/>
          <a:p>
            <a:pPr algn="just"/>
            <a:r>
              <a:rPr lang="ru-RU" sz="1400" dirty="0" smtClean="0"/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 бабушке Тоне было 14 лет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 время войны бабушка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строила дороги, рыла окопы. Это очень тяжёлый труд, сил хватало не у всех. Чтобы получить  порцию  похлёбки,  нужно было выполнить большую норму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работы. Трудились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12 часов в день.  Жили в холодных и мокрых землянках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1943 году бабушка Тоня поступила в техникум молочной промышленности.  Голод  продолжался. Ученикам выдавали паёк – 400 грамм хлеба на сутки.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 бабушка   всю жизнь проработала на молочном заводе, на  ответственной должности – главный технолог.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награды: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 Указом Президиума Верховного Совета СССР   награждена  званием  «Труженик тыла»</a:t>
            </a:r>
          </a:p>
          <a:p>
            <a:pPr marL="0" indent="0" algn="just">
              <a:buNone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Указом Президиума Верховного Совета  СССР награждена  медалью «За доблестный труд  в Великую Отечественную войну 1941-1945»</a:t>
            </a:r>
          </a:p>
          <a:p>
            <a:pPr marL="0" indent="0" algn="just">
              <a:buNone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   Указом Президиума Верховного Совета  СССР   награждена орденом «Знак почета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   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68144" y="1418636"/>
            <a:ext cx="3059448" cy="45928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95909" y="6277639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Руцких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300495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9712" y="5877272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8221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ГРИГОРЬЕВ ПЁТР ИВАНОВИЧ 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(1910-1942 гг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521" y="1386041"/>
            <a:ext cx="4038600" cy="33629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0730" cy="3367115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Учился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Оренбургском летном училище, одном из старейших в нашей стране.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военным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летчиком.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 летал на  самолете У-2, защищая город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Смоленск.</a:t>
            </a: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Погиб в 1942 году.</a:t>
            </a:r>
          </a:p>
          <a:p>
            <a:pPr marL="0" indent="0">
              <a:buNone/>
            </a:pP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7929" y="4967315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фотографии справа – мой прадед Пётр Иванович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35768" y="6083402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Правнук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Егора Сикорского, ученика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11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98168" y="341332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0468" y="5951120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356" y="200790"/>
            <a:ext cx="8229600" cy="106613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МЯКУТИН АНАТОЛИЙ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23 апреля 1910 года.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70468" y="1340768"/>
            <a:ext cx="5021612" cy="4248472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Когда началась война, моему прадеду был 31 год, у него было уже двое детей.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Анатолий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 ушел на войну в 1941 году и прошел войну до Берлина.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ранения и вновь возвращался в строй после лечения.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1943 года был командующим танкового батальона бригады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им.Суворова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Окончилась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прадедушки война освобождением Чехословакии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участие в боевых действиях был награжден медалями и орденом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степени.</a:t>
            </a: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окончания войны снова работал на своем заводе. Последние 15 лет возглавлял работу цеха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52120" y="1416354"/>
            <a:ext cx="3066554" cy="4389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61577" y="6255556"/>
            <a:ext cx="501873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 Солодухиной Ксении,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09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ПАДЕРИН АНТОН АНДРЕЕВИЧ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1908 -01.02.1977)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52" y="1381463"/>
            <a:ext cx="3384376" cy="44914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8066" y="1556792"/>
            <a:ext cx="4746422" cy="403244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войну 1942 году, ему было 33 года.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Всю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войну был связистом.  </a:t>
            </a:r>
            <a:endParaRPr lang="ru-RU" sz="2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Антон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Андреевич дошёл до самого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Берлина. 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за боевые заслуги связиста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телефониста Орденом  Славы 3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степени, многими медалями.</a:t>
            </a:r>
            <a:endParaRPr lang="ru-RU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555776" y="6207148"/>
            <a:ext cx="518457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Тинку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Ксении,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9610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215" y="5870884"/>
            <a:ext cx="2091109" cy="64623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04361"/>
            <a:ext cx="6192688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Калинин Владимир Дмитриевич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1922-1969 гг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1520" y="1347361"/>
            <a:ext cx="4824536" cy="4525963"/>
          </a:xfrm>
        </p:spPr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 лет Владимир Дмитриевич отучился на фельдшера.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1941 году в звании лейтенанта пошел на фронт.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его счету множество спасенных солдат, которым прадедушка своевременно оказал медицинскую помощь.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Прошел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всю войну и закончил службу в 1945 году в Венгрии.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9152" y="1362792"/>
            <a:ext cx="2952328" cy="45375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92538" y="6126163"/>
            <a:ext cx="51670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Музыченко Игоря,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4361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143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ШИШКИНА МАРИЯ ИВАНОВНА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1925 – 1988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722" y="1340768"/>
            <a:ext cx="3466604" cy="43829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412775"/>
            <a:ext cx="4840986" cy="4572834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Ушла Мария Ивановна добровольцем на фронт в 1943 году из г. Свердловска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Окончила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телеграфистов и была направлена в 119 отдельный полк связи особого назначения со Ставкой Главнокомандующего.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сообщения из Ставки в Ставку шли через их отделение, и в ночь с 5 на 6 мая 1945 года передали, что Берлин пал, готовятся документы о капитуляции фашисткой Германии. Криками «Победа! Конец войне!» связистки переполошили весь гарнизон, и за разглашение государственной тайны Марию Ивановну вместе с подругами арестовали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Демобилизовалась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октябре 1945 года.</a:t>
            </a:r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Большую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часть жизни Мария Ивановна проработала в Бобровской школе Троицкого района Челябинской области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03231" y="6191031"/>
            <a:ext cx="51087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Шишкиной Ольги, 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698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ВЕСЕЛОВ ВАСИЛИЙ ВАСИЛЬЕВИЧ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25.02.1921- 12.01.1978гг.)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600200"/>
            <a:ext cx="4316288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окончил Киевское танковое училище.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оевал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составе 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Волховского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Ленинградского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фронтов.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освобождении Румынии, Чехословакии, Венгрии.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Дважды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ранен. 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16 правительственными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наградами.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3360" y="1417638"/>
            <a:ext cx="4063562" cy="48916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368101" y="6360724"/>
            <a:ext cx="512841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Шишкиной Ольги, ученицы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83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Шалашов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Иван Александрович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(07.11.1926 – 11.08.1998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7865" y="1417638"/>
            <a:ext cx="3178935" cy="44949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458599"/>
            <a:ext cx="5075235" cy="4274657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его отец, Александр Иванович был призван в ряды Советской Армии.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июле 1942 года в семью пришло извещение о гибели отца. Тогда Иван решил, что так как теперь он старший мужчина в семье, то должен защищать семью и Родину. Не смотря на то, что ему было только 17 лет, он пошел на фронт, прибавив год к своему возрасту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разведчиком, после ранения стал артиллеристом.</a:t>
            </a:r>
          </a:p>
          <a:p>
            <a:pPr algn="just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Этот отважный красноармеец прошел Польшу, Венгрию, дошел до Германии. Немного не дойдя до Берлина, Иван Александрович был очень сильно ранен, после этого не смог вернуться не фронт. </a:t>
            </a:r>
            <a:endParaRPr lang="ru-RU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 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 награжден медалью «За взятие Германии» </a:t>
            </a:r>
            <a:r>
              <a:rPr lang="ru-RU" sz="3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другими боевыми наградами.    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2425774" y="610862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Зубакиной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Натальи Анатольевны,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математики, информатики МАОУ СОШ № 63.</a:t>
            </a:r>
          </a:p>
        </p:txBody>
      </p:sp>
    </p:spTree>
    <p:extLst>
      <p:ext uri="{BB962C8B-B14F-4D97-AF65-F5344CB8AC3E}">
        <p14:creationId xmlns:p14="http://schemas.microsoft.com/office/powerpoint/2010/main" val="41905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2954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3926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Широков Григорий Захарович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1914 – 1941гг.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half" idx="2"/>
          </p:nvPr>
        </p:nvSpPr>
        <p:spPr>
          <a:xfrm>
            <a:off x="4328168" y="1678570"/>
            <a:ext cx="4330824" cy="3917032"/>
          </a:xfrm>
        </p:spPr>
        <p:txBody>
          <a:bodyPr>
            <a:noAutofit/>
          </a:bodyPr>
          <a:lstStyle/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ВОВ в 1941 году.</a:t>
            </a: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ночь на 29 июня 1941 г. дивизия заняла оборону в населенных пунктах Псковской области. С 31 июня 1941 года – по старой государственной границе с Латвией, протяженностью 30 км. Именно эта дивизия первой приняла на себя удар, защищая город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Сабеж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Пропал без вести в августе 1941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Объект 11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827" y="1374105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64063" y="6136185"/>
            <a:ext cx="509139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Свяжиной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Екатерины, ученицы МАОУ СОШ №63.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877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2278" y="332656"/>
            <a:ext cx="664522" cy="640135"/>
          </a:xfrm>
          <a:prstGeom prst="rect">
            <a:avLst/>
          </a:prstGeo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55776" y="112120"/>
            <a:ext cx="3888432" cy="65214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6508304" y="5616277"/>
            <a:ext cx="263569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Шаповаловой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Ирины,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№63</a:t>
            </a:r>
          </a:p>
        </p:txBody>
      </p:sp>
    </p:spTree>
    <p:extLst>
      <p:ext uri="{BB962C8B-B14F-4D97-AF65-F5344CB8AC3E}">
        <p14:creationId xmlns:p14="http://schemas.microsoft.com/office/powerpoint/2010/main" val="156646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36126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470" y="23612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Бархатов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Матвеевич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22.08.1913-27.01.2006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1508898"/>
            <a:ext cx="4402832" cy="4525963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еще во время русско-финской войны - командовал батальоном аэросаней.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служил в охране Кремля.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Великой отечественной войны служил во 2-й Воздушной армии Воронежского фронта в звании 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лейтенант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должности начальника финансовой части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1817" y="1388378"/>
            <a:ext cx="3575253" cy="47670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Прямоугольник 2"/>
          <p:cNvSpPr/>
          <p:nvPr/>
        </p:nvSpPr>
        <p:spPr>
          <a:xfrm>
            <a:off x="2399079" y="6278636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Уткина Евгения, ученика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832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00392" y="285907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5942796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60941"/>
            <a:ext cx="8229600" cy="759746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Селянин Григорий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Иванович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68760"/>
            <a:ext cx="3253179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95936" y="1700808"/>
            <a:ext cx="4896544" cy="3240360"/>
          </a:xfrm>
        </p:spPr>
        <p:txBody>
          <a:bodyPr>
            <a:normAutofit/>
          </a:bodyPr>
          <a:lstStyle/>
          <a:p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взвода понтонной роты 97 Отдельного понтонно-мостового батальона.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орденом Красной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Звезды.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702669" y="6137441"/>
            <a:ext cx="496855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Лебедева Григория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ученика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5523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072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Поляков Иван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11.09.1926 г.р.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39184" y="1698333"/>
            <a:ext cx="4038600" cy="3883570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pPr algn="just">
              <a:lnSpc>
                <a:spcPct val="120000"/>
              </a:lnSpc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Мидяшкино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Горномарийского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Марийского АССР.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на Дальневосточный фронт в 17 лет в авиационную часть.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орден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боевые заслуги» Иван Васильевич получил за ночную вылазку в расположения японцев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4048" y="1472206"/>
            <a:ext cx="3395224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Прямоугольник 3"/>
          <p:cNvSpPr/>
          <p:nvPr/>
        </p:nvSpPr>
        <p:spPr>
          <a:xfrm>
            <a:off x="2459061" y="6108621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Поляковой Дарьи и 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Полякова Артёма, учеников 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531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6021288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Вязмикин Николай Тихонович</a:t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1926-2011г.г.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1417638"/>
            <a:ext cx="3290740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960" y="1782763"/>
            <a:ext cx="4038600" cy="3950494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заряжающим танка Т-34 в звании младшего сержанта.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годы участия в боевых действиях был удостоен правительственной награды ордена «Отечественная война – 1-й степени» и медалью «За отвагу»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боях Белорусского фронта, был тяжело ранен, но восстановившись продолжал воевать.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99792" y="6297975"/>
            <a:ext cx="455746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Прадед Дробышева Савелия, ученика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067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Лысенко Алексей Ефимович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1332873"/>
            <a:ext cx="4404268" cy="4923304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воевать с весны 1943 года в звании сержанта, вскоре стал командиром отделения второй роты, 12-ого стрелкового полка, 53-й дивизии, 1-ой гвардейской армии.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первого ранения служил связистом в Батальоне аэродромного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обслуживания по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Тирасполь.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второе ранение в руку и в августе 1944 года был выписан из госпиталя как инвалид Великой Отечественной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войны.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Вернулся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домой.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местной школе военруком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080" y="1052736"/>
            <a:ext cx="3312368" cy="50875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620" y="5933061"/>
            <a:ext cx="2091109" cy="64623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81646" y="6314372"/>
            <a:ext cx="517764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Прадедушка Петуховой Татьяны,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6278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304761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Лаптев Михаил Иванович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962888"/>
            <a:ext cx="3672408" cy="48965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384502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Ушел на фронт в первые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ни войны.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Сражался под Москвой зимой 1941 г.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Дошел до Бреста.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Получил 5 ранений.</a:t>
            </a:r>
          </a:p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Орденом «Красная звезда».</a:t>
            </a:r>
          </a:p>
          <a:p>
            <a:pPr marL="0" indent="0">
              <a:buNone/>
            </a:pP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5985608"/>
            <a:ext cx="2091109" cy="64623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362200" y="6206959"/>
            <a:ext cx="50181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Прарадед Ермачковой Юлии,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908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Ермачков Василий Александрович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4170" y="1340768"/>
            <a:ext cx="3564396" cy="47525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23528" y="1340768"/>
            <a:ext cx="4542656" cy="4248472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Призван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июле 1943 года, когда ему было 17,5 лет.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Попал на Ленинградский фронт.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Участвовал в прорыве блокады Ленинграда в боях по Нарвой и Великими Луками.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Освобождал Прибалтику (г. Таллин).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Закончил войну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Кёнигсберге.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Награжден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медалями.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44044" y="404664"/>
            <a:ext cx="664522" cy="64013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3528" y="5903655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2438955" y="6248304"/>
            <a:ext cx="487213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Прарадед Ермачковой Юлии,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2187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51606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7103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Шубина Лидия Федоровна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11496" y="1196753"/>
            <a:ext cx="4625426" cy="4464496"/>
          </a:xfrm>
        </p:spPr>
        <p:txBody>
          <a:bodyPr>
            <a:noAutofit/>
          </a:bodyPr>
          <a:lstStyle/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1941-1945гг-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труженица тыла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ВОв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лет она стала телеграфисткой-радисткой отделения почтовой связи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Ачит Свердловской области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была напряжённая и ответственная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Телеграммы (единственное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срочной связи того времени) передавались по рации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Много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строго секретных правительственных  приказов с особым шифром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свободное от смен время девчата помогали в лесах заготавливать дрова для госпиталей и детских домов, эвакуированных на Урал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560" y="1268760"/>
            <a:ext cx="3394472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395909" y="6298887"/>
            <a:ext cx="554461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Прабабушка Козьминых Виталия,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ученика МАОУ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СОШ №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25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803047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539" y="386967"/>
            <a:ext cx="8229600" cy="377171"/>
          </a:xfrm>
        </p:spPr>
        <p:txBody>
          <a:bodyPr>
            <a:normAutofit fontScale="90000"/>
          </a:bodyPr>
          <a:lstStyle/>
          <a:p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Рапян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Ваагн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Егорович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281" y="1242742"/>
            <a:ext cx="3854621" cy="45259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6031" y="1264508"/>
            <a:ext cx="4038600" cy="4525963"/>
          </a:xfrm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678079" y="6126163"/>
            <a:ext cx="5217646" cy="37717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Дедушка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Рапян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Наны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Левиковны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algn="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английского языка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168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4408" y="274638"/>
            <a:ext cx="664522" cy="64013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3768" y="188640"/>
            <a:ext cx="4563837" cy="6406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549" y="5877272"/>
            <a:ext cx="2091109" cy="646232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38125" y="5013176"/>
            <a:ext cx="2342564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Прапрадед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Денисовой Екатерины, 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ученицы МАОУ СОШ №63.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225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72400" y="251606"/>
            <a:ext cx="664522" cy="6401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4800" y="5985609"/>
            <a:ext cx="2091109" cy="64623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001076"/>
            <a:ext cx="8229600" cy="498453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Уважаемые друзья!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dirty="0" smtClean="0"/>
              <a:t>Большое спасибо всем, кто прислал </a:t>
            </a:r>
            <a:r>
              <a:rPr lang="ru-RU" sz="2700" dirty="0" smtClean="0"/>
              <a:t>материалы </a:t>
            </a:r>
            <a:r>
              <a:rPr lang="ru-RU" sz="2700" dirty="0" smtClean="0"/>
              <a:t>о своем родственнике для нашего общего проекта!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Мы обязательно продолжим данную работу.</a:t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Ждем фото и небольшой рассказ о ветеране на школьную почту </a:t>
            </a:r>
            <a:r>
              <a:rPr lang="en-US" sz="2700" dirty="0" smtClean="0">
                <a:hlinkClick r:id="rId4"/>
              </a:rPr>
              <a:t>zav-63@yandex.ru</a:t>
            </a:r>
            <a:r>
              <a:rPr lang="en-US" sz="2700" dirty="0" smtClean="0"/>
              <a:t>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/>
            </a:r>
            <a:br>
              <a:rPr lang="ru-RU" sz="2700" dirty="0" smtClean="0"/>
            </a:b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val="3933485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944</TotalTime>
  <Words>5901</Words>
  <Application>Microsoft Office PowerPoint</Application>
  <PresentationFormat>Экран (4:3)</PresentationFormat>
  <Paragraphs>551</Paragraphs>
  <Slides>91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91</vt:i4>
      </vt:variant>
    </vt:vector>
  </HeadingPairs>
  <TitlesOfParts>
    <vt:vector size="9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Бессмертный полк МАОУ СОШ № 63  2019 год</vt:lpstr>
      <vt:lpstr>Ложкин Фёдор Семёнович (1921 – 1974)</vt:lpstr>
      <vt:lpstr>Кощеев Григорий Кузьмич</vt:lpstr>
      <vt:lpstr>Чащин Георгий Иванович </vt:lpstr>
      <vt:lpstr>Скатов Анатолий Степанович  (1918-1980) </vt:lpstr>
      <vt:lpstr>Шалашов Иван Александрович (07.11.1926 – 11.08.1998)</vt:lpstr>
      <vt:lpstr>Рапян Ваагн Егорович</vt:lpstr>
      <vt:lpstr>Мовсесян Партев Акопович</vt:lpstr>
      <vt:lpstr>Макаров Александр Васильевич  23.02.1917 г. – ноябрь 1980 г.</vt:lpstr>
      <vt:lpstr>Крылов Александр Иванович  01.02.1915-04.10.1998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Дедюхин Дмитрий Васильевич СТАРШИЙ СЕРЖАНТ   </vt:lpstr>
      <vt:lpstr>Загайнов Павел Иванович </vt:lpstr>
      <vt:lpstr>Закурдаев Алексей Агеевич  1918 г.р. </vt:lpstr>
      <vt:lpstr>Презентация PowerPoint</vt:lpstr>
      <vt:lpstr>Ильясов Мухтар Ильясович</vt:lpstr>
      <vt:lpstr>Исмагилов Карим рядовой, годы жизни 1914-1989 гг. </vt:lpstr>
      <vt:lpstr>Карабатов Федор Иванович  25.07.1925г.-23.12.1996г.</vt:lpstr>
      <vt:lpstr>Климов Сергей Семенович  (1925 – 1983)</vt:lpstr>
      <vt:lpstr>Презентация PowerPoint</vt:lpstr>
      <vt:lpstr>Презентация PowerPoint</vt:lpstr>
      <vt:lpstr>ЧЕРНОВАЛ  ПАРАСКОВЬЯ КАСЬЯНОВА  (1922 – 2010)</vt:lpstr>
      <vt:lpstr>ЧЕРНОВАЛ Иван Макарович 07.03.1920г. – 27.05.1989г</vt:lpstr>
      <vt:lpstr>Коробков Павел Савватеевич 3.11.1907 - 13.01.1995</vt:lpstr>
      <vt:lpstr>Старкова Татьяна Ильинична</vt:lpstr>
      <vt:lpstr>Косцов Анатолий Григорьевич 31.01.1923 – 30.04.1991</vt:lpstr>
      <vt:lpstr>Бильдюг Сергей Николаевич  1923г.р.</vt:lpstr>
      <vt:lpstr>Щавлев Иван Михайлович  1905 года рождения</vt:lpstr>
      <vt:lpstr>Голобородько Гавриил Алексеевич</vt:lpstr>
      <vt:lpstr>Осин Григорий Васильевич 1911г.р.</vt:lpstr>
      <vt:lpstr>Игнатченко Сергей Архипович </vt:lpstr>
      <vt:lpstr>Мирмович Григорий Моисеевич</vt:lpstr>
      <vt:lpstr>Шмулевич Леонид Семенович</vt:lpstr>
      <vt:lpstr>Князев Геннадий Мелентьевич  31.08.1923 г.р.</vt:lpstr>
      <vt:lpstr>Николай Николаевич Петухов </vt:lpstr>
      <vt:lpstr>Соломеин Иван Корнилович</vt:lpstr>
      <vt:lpstr>Николай Александрович Образцов 2 мая 1925 г.р. </vt:lpstr>
      <vt:lpstr>Моисеев Константин Николаевич  1925 года рождения</vt:lpstr>
      <vt:lpstr>Елисеев Сергей Анатольевич</vt:lpstr>
      <vt:lpstr>Самойлов Николай Иванович 25.04.1925 г.р.</vt:lpstr>
      <vt:lpstr>Ширинкин Павел Гаврилович  (1903- 14.05.1950, старший сержант)</vt:lpstr>
      <vt:lpstr>Соколов Дмитрий Степанович (25.02.1908-21.10.1980)</vt:lpstr>
      <vt:lpstr>Комаров Александр Васильевич  10.10.1915 г.р. </vt:lpstr>
      <vt:lpstr>Стрекаловских Александр Васильевич  (1924 -2004), сержант</vt:lpstr>
      <vt:lpstr>Тимофеев Василий Павлович 18.04.1911 — 02.05.1979</vt:lpstr>
      <vt:lpstr>Колотилин Николай Данилович 1927 — 14.10.1984</vt:lpstr>
      <vt:lpstr>Трубин Иосиф Никитич родился 21 июля 1911 года</vt:lpstr>
      <vt:lpstr>Третьяков Виктор Андреевич</vt:lpstr>
      <vt:lpstr>Финогенов Максим Константинович</vt:lpstr>
      <vt:lpstr>Презентация PowerPoint</vt:lpstr>
      <vt:lpstr>Презентация PowerPoint</vt:lpstr>
      <vt:lpstr>Шубин Николай Васильевич</vt:lpstr>
      <vt:lpstr>Мызников Фёдор Антонович Родился 18 ноября 1919 году.</vt:lpstr>
      <vt:lpstr>Ионова  Наталья Матвеевна  Родилась 21 августа 1921 году</vt:lpstr>
      <vt:lpstr>Чистяков Иван Сергеевич  (1906-1988)</vt:lpstr>
      <vt:lpstr>Кимаев Иван Дмитриевич  (13.10.1923-12.08.2013)</vt:lpstr>
      <vt:lpstr>ШИХОВ ВЛАДИСЛАВ ИВАНОВИЧ   (1924 - 2003)</vt:lpstr>
      <vt:lpstr>Кунгуров Егор Евграфович</vt:lpstr>
      <vt:lpstr>Презентация PowerPoint</vt:lpstr>
      <vt:lpstr>Лузин Борис Васильевич  (1921-2003) </vt:lpstr>
      <vt:lpstr>Ососов   Михаил   Федорович 1923 года рождения </vt:lpstr>
      <vt:lpstr>ТУНКИН ИВАН ТРОФИМОВИЧ родился 14 июля 1924 года</vt:lpstr>
      <vt:lpstr>ОЗОРНИНА АНТОНИНА ПЕТРОВНА 17 марта 1927 года </vt:lpstr>
      <vt:lpstr>ГРИГОРЬЕВ ПЁТР ИВАНОВИЧ   (1910-1942 гг.)</vt:lpstr>
      <vt:lpstr>МЯКУТИН АНАТОЛИЙ АНДРЕЕВИЧ родился 23 апреля 1910 года.</vt:lpstr>
      <vt:lpstr>ПАДЕРИН АНТОН АНДРЕЕВИЧ  (1908 -01.02.1977)</vt:lpstr>
      <vt:lpstr>Калинин Владимир Дмитриевич 1922-1969 гг.</vt:lpstr>
      <vt:lpstr>ШИШКИНА МАРИЯ ИВАНОВНА  (1925 – 1988 гг.)</vt:lpstr>
      <vt:lpstr>ВЕСЕЛОВ ВАСИЛИЙ ВАСИЛЬЕВИЧ (25.02.1921- 12.01.1978гг.)</vt:lpstr>
      <vt:lpstr>Широков Григорий Захарович 1914 – 1941гг.</vt:lpstr>
      <vt:lpstr>Презентация PowerPoint</vt:lpstr>
      <vt:lpstr>Бархатов Иван Матвеевич  22.08.1913-27.01.2006.</vt:lpstr>
      <vt:lpstr>Селянин Григорий Иванович </vt:lpstr>
      <vt:lpstr>Поляков Иван Васильевич  11.09.1926 г.р.</vt:lpstr>
      <vt:lpstr>Вязмикин Николай Тихонович 1926-2011г.г.</vt:lpstr>
      <vt:lpstr>Лысенко Алексей Ефимович </vt:lpstr>
      <vt:lpstr>Лаптев Михаил Иванович</vt:lpstr>
      <vt:lpstr>Ермачков Василий Александрович</vt:lpstr>
      <vt:lpstr>Шубина Лидия Федоровна </vt:lpstr>
      <vt:lpstr>Презентация PowerPoint</vt:lpstr>
      <vt:lpstr>Уважаемые друзья!  Большое спасибо всем, кто прислал материалы о своем родственнике для нашего общего проекта!  Мы обязательно продолжим данную работу.  Ждем фото и небольшой рассказ о ветеране на школьную почту zav-63@yandex.ru   </vt:lpstr>
    </vt:vector>
  </TitlesOfParts>
  <Company>Интернат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user1</dc:creator>
  <cp:lastModifiedBy>zav-63@bk.ru</cp:lastModifiedBy>
  <cp:revision>254</cp:revision>
  <dcterms:created xsi:type="dcterms:W3CDTF">2015-02-17T08:35:42Z</dcterms:created>
  <dcterms:modified xsi:type="dcterms:W3CDTF">2020-05-05T10:29:17Z</dcterms:modified>
</cp:coreProperties>
</file>