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4" r:id="rId4"/>
    <p:sldMasterId id="2147483696" r:id="rId5"/>
    <p:sldMasterId id="2147483708" r:id="rId6"/>
  </p:sldMasterIdLst>
  <p:notesMasterIdLst>
    <p:notesMasterId r:id="rId14"/>
  </p:notesMasterIdLst>
  <p:sldIdLst>
    <p:sldId id="259" r:id="rId7"/>
    <p:sldId id="260" r:id="rId8"/>
    <p:sldId id="261" r:id="rId9"/>
    <p:sldId id="262" r:id="rId10"/>
    <p:sldId id="258" r:id="rId11"/>
    <p:sldId id="263" r:id="rId12"/>
    <p:sldId id="264" r:id="rId13"/>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2" d="100"/>
          <a:sy n="72" d="100"/>
        </p:scale>
        <p:origin x="54"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tableStyles" Target="tableStyles.xml"/><Relationship Id="rId3" Type="http://schemas.openxmlformats.org/officeDocument/2006/relationships/slideMaster" Target="slideMasters/slideMaster3.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5" Type="http://schemas.openxmlformats.org/officeDocument/2006/relationships/slideMaster" Target="slideMasters/slideMaster5.xml"/><Relationship Id="rId15" Type="http://schemas.openxmlformats.org/officeDocument/2006/relationships/presProps" Target="presProps.xml"/><Relationship Id="rId10" Type="http://schemas.openxmlformats.org/officeDocument/2006/relationships/slide" Target="slides/slide4.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A1DB47-53C1-46CD-8290-FEBF3AD44668}" type="datetimeFigureOut">
              <a:rPr lang="ru-RU" smtClean="0"/>
              <a:t>01.03.2018</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BA892E-3E76-4966-91CF-D42EAE50B222}" type="slidenum">
              <a:rPr lang="ru-RU" smtClean="0"/>
              <a:t>‹#›</a:t>
            </a:fld>
            <a:endParaRPr lang="ru-RU"/>
          </a:p>
        </p:txBody>
      </p:sp>
    </p:spTree>
    <p:extLst>
      <p:ext uri="{BB962C8B-B14F-4D97-AF65-F5344CB8AC3E}">
        <p14:creationId xmlns:p14="http://schemas.microsoft.com/office/powerpoint/2010/main" val="22223757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6915"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27652" name="Номер слайда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3F79841-766D-4BD5-BEC8-C6D49260B3BF}" type="slidenum">
              <a:rPr lang="ru-RU" altLang="ru-RU">
                <a:solidFill>
                  <a:prstClr val="black"/>
                </a:solidFill>
                <a:latin typeface="Calibri" panose="020F0502020204030204" pitchFamily="34" charset="0"/>
              </a:rPr>
              <a:pPr eaLnBrk="1" hangingPunct="1"/>
              <a:t>2</a:t>
            </a:fld>
            <a:endParaRPr lang="ru-RU" altLang="ru-RU">
              <a:solidFill>
                <a:prstClr val="black"/>
              </a:solidFill>
              <a:latin typeface="Calibri" panose="020F0502020204030204" pitchFamily="34" charset="0"/>
            </a:endParaRPr>
          </a:p>
        </p:txBody>
      </p:sp>
    </p:spTree>
    <p:extLst>
      <p:ext uri="{BB962C8B-B14F-4D97-AF65-F5344CB8AC3E}">
        <p14:creationId xmlns:p14="http://schemas.microsoft.com/office/powerpoint/2010/main" val="4692163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7939"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28676" name="Номер слайда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3DA36882-164C-4DDA-8C07-BBD5C6C52B10}" type="slidenum">
              <a:rPr lang="ru-RU" altLang="ru-RU">
                <a:solidFill>
                  <a:prstClr val="black"/>
                </a:solidFill>
                <a:latin typeface="Calibri" panose="020F0502020204030204" pitchFamily="34" charset="0"/>
              </a:rPr>
              <a:pPr eaLnBrk="1" hangingPunct="1"/>
              <a:t>3</a:t>
            </a:fld>
            <a:endParaRPr lang="ru-RU" altLang="ru-RU">
              <a:solidFill>
                <a:prstClr val="black"/>
              </a:solidFill>
              <a:latin typeface="Calibri" panose="020F0502020204030204" pitchFamily="34" charset="0"/>
            </a:endParaRPr>
          </a:p>
        </p:txBody>
      </p:sp>
    </p:spTree>
    <p:extLst>
      <p:ext uri="{BB962C8B-B14F-4D97-AF65-F5344CB8AC3E}">
        <p14:creationId xmlns:p14="http://schemas.microsoft.com/office/powerpoint/2010/main" val="7309417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7AB02864-B485-48E7-9588-5503F55865C5}" type="datetimeFigureOut">
              <a:rPr lang="ru-RU" smtClean="0"/>
              <a:t>01.03.2018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88B0DE1-DB0E-44A9-AF86-8614C0972B2D}" type="slidenum">
              <a:rPr lang="ru-RU" smtClean="0"/>
              <a:t>‹#›</a:t>
            </a:fld>
            <a:endParaRPr lang="ru-RU"/>
          </a:p>
        </p:txBody>
      </p:sp>
    </p:spTree>
    <p:extLst>
      <p:ext uri="{BB962C8B-B14F-4D97-AF65-F5344CB8AC3E}">
        <p14:creationId xmlns:p14="http://schemas.microsoft.com/office/powerpoint/2010/main" val="22408963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AB02864-B485-48E7-9588-5503F55865C5}" type="datetimeFigureOut">
              <a:rPr lang="ru-RU" smtClean="0"/>
              <a:t>01.03.2018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88B0DE1-DB0E-44A9-AF86-8614C0972B2D}" type="slidenum">
              <a:rPr lang="ru-RU" smtClean="0"/>
              <a:t>‹#›</a:t>
            </a:fld>
            <a:endParaRPr lang="ru-RU"/>
          </a:p>
        </p:txBody>
      </p:sp>
    </p:spTree>
    <p:extLst>
      <p:ext uri="{BB962C8B-B14F-4D97-AF65-F5344CB8AC3E}">
        <p14:creationId xmlns:p14="http://schemas.microsoft.com/office/powerpoint/2010/main" val="33406241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AB02864-B485-48E7-9588-5503F55865C5}" type="datetimeFigureOut">
              <a:rPr lang="ru-RU" smtClean="0"/>
              <a:t>01.03.2018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88B0DE1-DB0E-44A9-AF86-8614C0972B2D}" type="slidenum">
              <a:rPr lang="ru-RU" smtClean="0"/>
              <a:t>‹#›</a:t>
            </a:fld>
            <a:endParaRPr lang="ru-RU"/>
          </a:p>
        </p:txBody>
      </p:sp>
    </p:spTree>
    <p:extLst>
      <p:ext uri="{BB962C8B-B14F-4D97-AF65-F5344CB8AC3E}">
        <p14:creationId xmlns:p14="http://schemas.microsoft.com/office/powerpoint/2010/main" val="8890344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14400" y="2130426"/>
            <a:ext cx="103632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2A41A601-907B-4F1A-8E1B-CA2938142EF0}" type="datetimeFigureOut">
              <a:rPr lang="ru-RU">
                <a:solidFill>
                  <a:prstClr val="black">
                    <a:tint val="75000"/>
                  </a:prstClr>
                </a:solidFill>
              </a:rPr>
              <a:pPr>
                <a:defRPr/>
              </a:pPr>
              <a:t>01.03.2018</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fld id="{83321DC5-B213-4841-A462-AB2A06CB355F}" type="slidenum">
              <a:rPr lang="ru-RU" altLang="ru-RU"/>
              <a:pPr/>
              <a:t>‹#›</a:t>
            </a:fld>
            <a:endParaRPr lang="ru-RU" altLang="ru-RU"/>
          </a:p>
        </p:txBody>
      </p:sp>
    </p:spTree>
    <p:extLst>
      <p:ext uri="{BB962C8B-B14F-4D97-AF65-F5344CB8AC3E}">
        <p14:creationId xmlns:p14="http://schemas.microsoft.com/office/powerpoint/2010/main" val="581119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9B570353-0E7D-4F6D-8A8A-FEA9485E1FF0}" type="datetimeFigureOut">
              <a:rPr lang="ru-RU">
                <a:solidFill>
                  <a:prstClr val="black">
                    <a:tint val="75000"/>
                  </a:prstClr>
                </a:solidFill>
              </a:rPr>
              <a:pPr>
                <a:defRPr/>
              </a:pPr>
              <a:t>01.03.2018</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fld id="{B3F48986-0DE9-452B-9B41-7E85BE589324}" type="slidenum">
              <a:rPr lang="ru-RU" altLang="ru-RU"/>
              <a:pPr/>
              <a:t>‹#›</a:t>
            </a:fld>
            <a:endParaRPr lang="ru-RU" altLang="ru-RU"/>
          </a:p>
        </p:txBody>
      </p:sp>
    </p:spTree>
    <p:extLst>
      <p:ext uri="{BB962C8B-B14F-4D97-AF65-F5344CB8AC3E}">
        <p14:creationId xmlns:p14="http://schemas.microsoft.com/office/powerpoint/2010/main" val="38828656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63084" y="4406901"/>
            <a:ext cx="103632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9A0BE155-9C41-4AAF-A789-1E5A89CC257F}" type="datetimeFigureOut">
              <a:rPr lang="ru-RU">
                <a:solidFill>
                  <a:prstClr val="black">
                    <a:tint val="75000"/>
                  </a:prstClr>
                </a:solidFill>
              </a:rPr>
              <a:pPr>
                <a:defRPr/>
              </a:pPr>
              <a:t>01.03.2018</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fld id="{89F64264-6D1E-4DA5-88F5-0DE7C3435828}" type="slidenum">
              <a:rPr lang="ru-RU" altLang="ru-RU"/>
              <a:pPr/>
              <a:t>‹#›</a:t>
            </a:fld>
            <a:endParaRPr lang="ru-RU" altLang="ru-RU"/>
          </a:p>
        </p:txBody>
      </p:sp>
    </p:spTree>
    <p:extLst>
      <p:ext uri="{BB962C8B-B14F-4D97-AF65-F5344CB8AC3E}">
        <p14:creationId xmlns:p14="http://schemas.microsoft.com/office/powerpoint/2010/main" val="8567753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E5047CC3-63F0-41EE-999C-8755274C3057}" type="datetimeFigureOut">
              <a:rPr lang="ru-RU">
                <a:solidFill>
                  <a:prstClr val="black">
                    <a:tint val="75000"/>
                  </a:prstClr>
                </a:solidFill>
              </a:rPr>
              <a:pPr>
                <a:defRPr/>
              </a:pPr>
              <a:t>01.03.2018</a:t>
            </a:fld>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fld id="{CFF0E828-DF48-4F89-977E-B925FC4059C8}" type="slidenum">
              <a:rPr lang="ru-RU" altLang="ru-RU"/>
              <a:pPr/>
              <a:t>‹#›</a:t>
            </a:fld>
            <a:endParaRPr lang="ru-RU" altLang="ru-RU"/>
          </a:p>
        </p:txBody>
      </p:sp>
    </p:spTree>
    <p:extLst>
      <p:ext uri="{BB962C8B-B14F-4D97-AF65-F5344CB8AC3E}">
        <p14:creationId xmlns:p14="http://schemas.microsoft.com/office/powerpoint/2010/main" val="2689807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4954F80B-09D9-4D6B-B686-6024ED6259E2}" type="datetimeFigureOut">
              <a:rPr lang="ru-RU">
                <a:solidFill>
                  <a:prstClr val="black">
                    <a:tint val="75000"/>
                  </a:prstClr>
                </a:solidFill>
              </a:rPr>
              <a:pPr>
                <a:defRPr/>
              </a:pPr>
              <a:t>01.03.2018</a:t>
            </a:fld>
            <a:endParaRPr lang="ru-RU">
              <a:solidFill>
                <a:prstClr val="black">
                  <a:tint val="75000"/>
                </a:prstClr>
              </a:solidFill>
            </a:endParaRPr>
          </a:p>
        </p:txBody>
      </p:sp>
      <p:sp>
        <p:nvSpPr>
          <p:cNvPr id="8"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9" name="Номер слайда 5"/>
          <p:cNvSpPr>
            <a:spLocks noGrp="1"/>
          </p:cNvSpPr>
          <p:nvPr>
            <p:ph type="sldNum" sz="quarter" idx="12"/>
          </p:nvPr>
        </p:nvSpPr>
        <p:spPr/>
        <p:txBody>
          <a:bodyPr/>
          <a:lstStyle>
            <a:lvl1pPr>
              <a:defRPr/>
            </a:lvl1pPr>
          </a:lstStyle>
          <a:p>
            <a:fld id="{D9DC7DA3-FB63-43B8-BD07-840DB60EE2E5}" type="slidenum">
              <a:rPr lang="ru-RU" altLang="ru-RU"/>
              <a:pPr/>
              <a:t>‹#›</a:t>
            </a:fld>
            <a:endParaRPr lang="ru-RU" altLang="ru-RU"/>
          </a:p>
        </p:txBody>
      </p:sp>
    </p:spTree>
    <p:extLst>
      <p:ext uri="{BB962C8B-B14F-4D97-AF65-F5344CB8AC3E}">
        <p14:creationId xmlns:p14="http://schemas.microsoft.com/office/powerpoint/2010/main" val="37720804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4F9C6945-C69F-47A6-8633-B08B74570788}" type="datetimeFigureOut">
              <a:rPr lang="ru-RU">
                <a:solidFill>
                  <a:prstClr val="black">
                    <a:tint val="75000"/>
                  </a:prstClr>
                </a:solidFill>
              </a:rPr>
              <a:pPr>
                <a:defRPr/>
              </a:pPr>
              <a:t>01.03.2018</a:t>
            </a:fld>
            <a:endParaRPr lang="ru-RU">
              <a:solidFill>
                <a:prstClr val="black">
                  <a:tint val="75000"/>
                </a:prstClr>
              </a:solidFill>
            </a:endParaRPr>
          </a:p>
        </p:txBody>
      </p:sp>
      <p:sp>
        <p:nvSpPr>
          <p:cNvPr id="4"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5" name="Номер слайда 5"/>
          <p:cNvSpPr>
            <a:spLocks noGrp="1"/>
          </p:cNvSpPr>
          <p:nvPr>
            <p:ph type="sldNum" sz="quarter" idx="12"/>
          </p:nvPr>
        </p:nvSpPr>
        <p:spPr/>
        <p:txBody>
          <a:bodyPr/>
          <a:lstStyle>
            <a:lvl1pPr>
              <a:defRPr/>
            </a:lvl1pPr>
          </a:lstStyle>
          <a:p>
            <a:fld id="{294A9F02-1951-488E-97B7-F77BFDEB09BA}" type="slidenum">
              <a:rPr lang="ru-RU" altLang="ru-RU"/>
              <a:pPr/>
              <a:t>‹#›</a:t>
            </a:fld>
            <a:endParaRPr lang="ru-RU" altLang="ru-RU"/>
          </a:p>
        </p:txBody>
      </p:sp>
    </p:spTree>
    <p:extLst>
      <p:ext uri="{BB962C8B-B14F-4D97-AF65-F5344CB8AC3E}">
        <p14:creationId xmlns:p14="http://schemas.microsoft.com/office/powerpoint/2010/main" val="33066780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023899DF-2C29-432A-BD70-D2050945ED74}" type="datetimeFigureOut">
              <a:rPr lang="ru-RU">
                <a:solidFill>
                  <a:prstClr val="black">
                    <a:tint val="75000"/>
                  </a:prstClr>
                </a:solidFill>
              </a:rPr>
              <a:pPr>
                <a:defRPr/>
              </a:pPr>
              <a:t>01.03.2018</a:t>
            </a:fld>
            <a:endParaRPr lang="ru-RU">
              <a:solidFill>
                <a:prstClr val="black">
                  <a:tint val="75000"/>
                </a:prstClr>
              </a:solidFill>
            </a:endParaRPr>
          </a:p>
        </p:txBody>
      </p:sp>
      <p:sp>
        <p:nvSpPr>
          <p:cNvPr id="3"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4" name="Номер слайда 5"/>
          <p:cNvSpPr>
            <a:spLocks noGrp="1"/>
          </p:cNvSpPr>
          <p:nvPr>
            <p:ph type="sldNum" sz="quarter" idx="12"/>
          </p:nvPr>
        </p:nvSpPr>
        <p:spPr/>
        <p:txBody>
          <a:bodyPr/>
          <a:lstStyle>
            <a:lvl1pPr>
              <a:defRPr/>
            </a:lvl1pPr>
          </a:lstStyle>
          <a:p>
            <a:fld id="{47A53063-7E0F-4E16-85D5-E197B7FB7C14}" type="slidenum">
              <a:rPr lang="ru-RU" altLang="ru-RU"/>
              <a:pPr/>
              <a:t>‹#›</a:t>
            </a:fld>
            <a:endParaRPr lang="ru-RU" altLang="ru-RU"/>
          </a:p>
        </p:txBody>
      </p:sp>
    </p:spTree>
    <p:extLst>
      <p:ext uri="{BB962C8B-B14F-4D97-AF65-F5344CB8AC3E}">
        <p14:creationId xmlns:p14="http://schemas.microsoft.com/office/powerpoint/2010/main" val="62972880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1" y="273050"/>
            <a:ext cx="4011084"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CE0B0427-8377-49F7-B55E-95F2FBB7308D}" type="datetimeFigureOut">
              <a:rPr lang="ru-RU">
                <a:solidFill>
                  <a:prstClr val="black">
                    <a:tint val="75000"/>
                  </a:prstClr>
                </a:solidFill>
              </a:rPr>
              <a:pPr>
                <a:defRPr/>
              </a:pPr>
              <a:t>01.03.2018</a:t>
            </a:fld>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fld id="{0D7908EE-3825-4B20-87BA-0AB9E3E110A4}" type="slidenum">
              <a:rPr lang="ru-RU" altLang="ru-RU"/>
              <a:pPr/>
              <a:t>‹#›</a:t>
            </a:fld>
            <a:endParaRPr lang="ru-RU" altLang="ru-RU"/>
          </a:p>
        </p:txBody>
      </p:sp>
    </p:spTree>
    <p:extLst>
      <p:ext uri="{BB962C8B-B14F-4D97-AF65-F5344CB8AC3E}">
        <p14:creationId xmlns:p14="http://schemas.microsoft.com/office/powerpoint/2010/main" val="33563538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AB02864-B485-48E7-9588-5503F55865C5}" type="datetimeFigureOut">
              <a:rPr lang="ru-RU" smtClean="0"/>
              <a:t>01.03.2018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88B0DE1-DB0E-44A9-AF86-8614C0972B2D}" type="slidenum">
              <a:rPr lang="ru-RU" smtClean="0"/>
              <a:t>‹#›</a:t>
            </a:fld>
            <a:endParaRPr lang="ru-RU"/>
          </a:p>
        </p:txBody>
      </p:sp>
    </p:spTree>
    <p:extLst>
      <p:ext uri="{BB962C8B-B14F-4D97-AF65-F5344CB8AC3E}">
        <p14:creationId xmlns:p14="http://schemas.microsoft.com/office/powerpoint/2010/main" val="4883955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89717" y="4800600"/>
            <a:ext cx="73152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4D598988-D49B-4C09-9924-3A0EC3BFF3DC}" type="datetimeFigureOut">
              <a:rPr lang="ru-RU">
                <a:solidFill>
                  <a:prstClr val="black">
                    <a:tint val="75000"/>
                  </a:prstClr>
                </a:solidFill>
              </a:rPr>
              <a:pPr>
                <a:defRPr/>
              </a:pPr>
              <a:t>01.03.2018</a:t>
            </a:fld>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fld id="{8A2544A2-DD69-4A3E-A520-20906410E307}" type="slidenum">
              <a:rPr lang="ru-RU" altLang="ru-RU"/>
              <a:pPr/>
              <a:t>‹#›</a:t>
            </a:fld>
            <a:endParaRPr lang="ru-RU" altLang="ru-RU"/>
          </a:p>
        </p:txBody>
      </p:sp>
    </p:spTree>
    <p:extLst>
      <p:ext uri="{BB962C8B-B14F-4D97-AF65-F5344CB8AC3E}">
        <p14:creationId xmlns:p14="http://schemas.microsoft.com/office/powerpoint/2010/main" val="30141185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3BCEAB04-F3CF-4105-A370-CF319C6C4158}" type="datetimeFigureOut">
              <a:rPr lang="ru-RU">
                <a:solidFill>
                  <a:prstClr val="black">
                    <a:tint val="75000"/>
                  </a:prstClr>
                </a:solidFill>
              </a:rPr>
              <a:pPr>
                <a:defRPr/>
              </a:pPr>
              <a:t>01.03.2018</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fld id="{E655168C-2231-4B11-9595-93407BC94BC1}" type="slidenum">
              <a:rPr lang="ru-RU" altLang="ru-RU"/>
              <a:pPr/>
              <a:t>‹#›</a:t>
            </a:fld>
            <a:endParaRPr lang="ru-RU" altLang="ru-RU"/>
          </a:p>
        </p:txBody>
      </p:sp>
    </p:spTree>
    <p:extLst>
      <p:ext uri="{BB962C8B-B14F-4D97-AF65-F5344CB8AC3E}">
        <p14:creationId xmlns:p14="http://schemas.microsoft.com/office/powerpoint/2010/main" val="312354175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839200" y="274639"/>
            <a:ext cx="27432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09600" y="274639"/>
            <a:ext cx="80264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4DDB6A16-D51A-4ADD-8D10-2A9ED46E721C}" type="datetimeFigureOut">
              <a:rPr lang="ru-RU">
                <a:solidFill>
                  <a:prstClr val="black">
                    <a:tint val="75000"/>
                  </a:prstClr>
                </a:solidFill>
              </a:rPr>
              <a:pPr>
                <a:defRPr/>
              </a:pPr>
              <a:t>01.03.2018</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fld id="{CAE3E848-C11A-4873-9562-4652BD3F4685}" type="slidenum">
              <a:rPr lang="ru-RU" altLang="ru-RU"/>
              <a:pPr/>
              <a:t>‹#›</a:t>
            </a:fld>
            <a:endParaRPr lang="ru-RU" altLang="ru-RU"/>
          </a:p>
        </p:txBody>
      </p:sp>
    </p:spTree>
    <p:extLst>
      <p:ext uri="{BB962C8B-B14F-4D97-AF65-F5344CB8AC3E}">
        <p14:creationId xmlns:p14="http://schemas.microsoft.com/office/powerpoint/2010/main" val="286998396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14400" y="2130426"/>
            <a:ext cx="103632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2A41A601-907B-4F1A-8E1B-CA2938142EF0}" type="datetimeFigureOut">
              <a:rPr lang="ru-RU">
                <a:solidFill>
                  <a:prstClr val="black">
                    <a:tint val="75000"/>
                  </a:prstClr>
                </a:solidFill>
              </a:rPr>
              <a:pPr>
                <a:defRPr/>
              </a:pPr>
              <a:t>01.03.2018</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fld id="{83321DC5-B213-4841-A462-AB2A06CB355F}" type="slidenum">
              <a:rPr lang="ru-RU" altLang="ru-RU"/>
              <a:pPr/>
              <a:t>‹#›</a:t>
            </a:fld>
            <a:endParaRPr lang="ru-RU" altLang="ru-RU"/>
          </a:p>
        </p:txBody>
      </p:sp>
    </p:spTree>
    <p:extLst>
      <p:ext uri="{BB962C8B-B14F-4D97-AF65-F5344CB8AC3E}">
        <p14:creationId xmlns:p14="http://schemas.microsoft.com/office/powerpoint/2010/main" val="97883279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9B570353-0E7D-4F6D-8A8A-FEA9485E1FF0}" type="datetimeFigureOut">
              <a:rPr lang="ru-RU">
                <a:solidFill>
                  <a:prstClr val="black">
                    <a:tint val="75000"/>
                  </a:prstClr>
                </a:solidFill>
              </a:rPr>
              <a:pPr>
                <a:defRPr/>
              </a:pPr>
              <a:t>01.03.2018</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fld id="{B3F48986-0DE9-452B-9B41-7E85BE589324}" type="slidenum">
              <a:rPr lang="ru-RU" altLang="ru-RU"/>
              <a:pPr/>
              <a:t>‹#›</a:t>
            </a:fld>
            <a:endParaRPr lang="ru-RU" altLang="ru-RU"/>
          </a:p>
        </p:txBody>
      </p:sp>
    </p:spTree>
    <p:extLst>
      <p:ext uri="{BB962C8B-B14F-4D97-AF65-F5344CB8AC3E}">
        <p14:creationId xmlns:p14="http://schemas.microsoft.com/office/powerpoint/2010/main" val="63906147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63084" y="4406901"/>
            <a:ext cx="103632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9A0BE155-9C41-4AAF-A789-1E5A89CC257F}" type="datetimeFigureOut">
              <a:rPr lang="ru-RU">
                <a:solidFill>
                  <a:prstClr val="black">
                    <a:tint val="75000"/>
                  </a:prstClr>
                </a:solidFill>
              </a:rPr>
              <a:pPr>
                <a:defRPr/>
              </a:pPr>
              <a:t>01.03.2018</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fld id="{89F64264-6D1E-4DA5-88F5-0DE7C3435828}" type="slidenum">
              <a:rPr lang="ru-RU" altLang="ru-RU"/>
              <a:pPr/>
              <a:t>‹#›</a:t>
            </a:fld>
            <a:endParaRPr lang="ru-RU" altLang="ru-RU"/>
          </a:p>
        </p:txBody>
      </p:sp>
    </p:spTree>
    <p:extLst>
      <p:ext uri="{BB962C8B-B14F-4D97-AF65-F5344CB8AC3E}">
        <p14:creationId xmlns:p14="http://schemas.microsoft.com/office/powerpoint/2010/main" val="200125767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E5047CC3-63F0-41EE-999C-8755274C3057}" type="datetimeFigureOut">
              <a:rPr lang="ru-RU">
                <a:solidFill>
                  <a:prstClr val="black">
                    <a:tint val="75000"/>
                  </a:prstClr>
                </a:solidFill>
              </a:rPr>
              <a:pPr>
                <a:defRPr/>
              </a:pPr>
              <a:t>01.03.2018</a:t>
            </a:fld>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fld id="{CFF0E828-DF48-4F89-977E-B925FC4059C8}" type="slidenum">
              <a:rPr lang="ru-RU" altLang="ru-RU"/>
              <a:pPr/>
              <a:t>‹#›</a:t>
            </a:fld>
            <a:endParaRPr lang="ru-RU" altLang="ru-RU"/>
          </a:p>
        </p:txBody>
      </p:sp>
    </p:spTree>
    <p:extLst>
      <p:ext uri="{BB962C8B-B14F-4D97-AF65-F5344CB8AC3E}">
        <p14:creationId xmlns:p14="http://schemas.microsoft.com/office/powerpoint/2010/main" val="68363627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4954F80B-09D9-4D6B-B686-6024ED6259E2}" type="datetimeFigureOut">
              <a:rPr lang="ru-RU">
                <a:solidFill>
                  <a:prstClr val="black">
                    <a:tint val="75000"/>
                  </a:prstClr>
                </a:solidFill>
              </a:rPr>
              <a:pPr>
                <a:defRPr/>
              </a:pPr>
              <a:t>01.03.2018</a:t>
            </a:fld>
            <a:endParaRPr lang="ru-RU">
              <a:solidFill>
                <a:prstClr val="black">
                  <a:tint val="75000"/>
                </a:prstClr>
              </a:solidFill>
            </a:endParaRPr>
          </a:p>
        </p:txBody>
      </p:sp>
      <p:sp>
        <p:nvSpPr>
          <p:cNvPr id="8"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9" name="Номер слайда 5"/>
          <p:cNvSpPr>
            <a:spLocks noGrp="1"/>
          </p:cNvSpPr>
          <p:nvPr>
            <p:ph type="sldNum" sz="quarter" idx="12"/>
          </p:nvPr>
        </p:nvSpPr>
        <p:spPr/>
        <p:txBody>
          <a:bodyPr/>
          <a:lstStyle>
            <a:lvl1pPr>
              <a:defRPr/>
            </a:lvl1pPr>
          </a:lstStyle>
          <a:p>
            <a:fld id="{D9DC7DA3-FB63-43B8-BD07-840DB60EE2E5}" type="slidenum">
              <a:rPr lang="ru-RU" altLang="ru-RU"/>
              <a:pPr/>
              <a:t>‹#›</a:t>
            </a:fld>
            <a:endParaRPr lang="ru-RU" altLang="ru-RU"/>
          </a:p>
        </p:txBody>
      </p:sp>
    </p:spTree>
    <p:extLst>
      <p:ext uri="{BB962C8B-B14F-4D97-AF65-F5344CB8AC3E}">
        <p14:creationId xmlns:p14="http://schemas.microsoft.com/office/powerpoint/2010/main" val="118695678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4F9C6945-C69F-47A6-8633-B08B74570788}" type="datetimeFigureOut">
              <a:rPr lang="ru-RU">
                <a:solidFill>
                  <a:prstClr val="black">
                    <a:tint val="75000"/>
                  </a:prstClr>
                </a:solidFill>
              </a:rPr>
              <a:pPr>
                <a:defRPr/>
              </a:pPr>
              <a:t>01.03.2018</a:t>
            </a:fld>
            <a:endParaRPr lang="ru-RU">
              <a:solidFill>
                <a:prstClr val="black">
                  <a:tint val="75000"/>
                </a:prstClr>
              </a:solidFill>
            </a:endParaRPr>
          </a:p>
        </p:txBody>
      </p:sp>
      <p:sp>
        <p:nvSpPr>
          <p:cNvPr id="4"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5" name="Номер слайда 5"/>
          <p:cNvSpPr>
            <a:spLocks noGrp="1"/>
          </p:cNvSpPr>
          <p:nvPr>
            <p:ph type="sldNum" sz="quarter" idx="12"/>
          </p:nvPr>
        </p:nvSpPr>
        <p:spPr/>
        <p:txBody>
          <a:bodyPr/>
          <a:lstStyle>
            <a:lvl1pPr>
              <a:defRPr/>
            </a:lvl1pPr>
          </a:lstStyle>
          <a:p>
            <a:fld id="{294A9F02-1951-488E-97B7-F77BFDEB09BA}" type="slidenum">
              <a:rPr lang="ru-RU" altLang="ru-RU"/>
              <a:pPr/>
              <a:t>‹#›</a:t>
            </a:fld>
            <a:endParaRPr lang="ru-RU" altLang="ru-RU"/>
          </a:p>
        </p:txBody>
      </p:sp>
    </p:spTree>
    <p:extLst>
      <p:ext uri="{BB962C8B-B14F-4D97-AF65-F5344CB8AC3E}">
        <p14:creationId xmlns:p14="http://schemas.microsoft.com/office/powerpoint/2010/main" val="374872646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023899DF-2C29-432A-BD70-D2050945ED74}" type="datetimeFigureOut">
              <a:rPr lang="ru-RU">
                <a:solidFill>
                  <a:prstClr val="black">
                    <a:tint val="75000"/>
                  </a:prstClr>
                </a:solidFill>
              </a:rPr>
              <a:pPr>
                <a:defRPr/>
              </a:pPr>
              <a:t>01.03.2018</a:t>
            </a:fld>
            <a:endParaRPr lang="ru-RU">
              <a:solidFill>
                <a:prstClr val="black">
                  <a:tint val="75000"/>
                </a:prstClr>
              </a:solidFill>
            </a:endParaRPr>
          </a:p>
        </p:txBody>
      </p:sp>
      <p:sp>
        <p:nvSpPr>
          <p:cNvPr id="3"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4" name="Номер слайда 5"/>
          <p:cNvSpPr>
            <a:spLocks noGrp="1"/>
          </p:cNvSpPr>
          <p:nvPr>
            <p:ph type="sldNum" sz="quarter" idx="12"/>
          </p:nvPr>
        </p:nvSpPr>
        <p:spPr/>
        <p:txBody>
          <a:bodyPr/>
          <a:lstStyle>
            <a:lvl1pPr>
              <a:defRPr/>
            </a:lvl1pPr>
          </a:lstStyle>
          <a:p>
            <a:fld id="{47A53063-7E0F-4E16-85D5-E197B7FB7C14}" type="slidenum">
              <a:rPr lang="ru-RU" altLang="ru-RU"/>
              <a:pPr/>
              <a:t>‹#›</a:t>
            </a:fld>
            <a:endParaRPr lang="ru-RU" altLang="ru-RU"/>
          </a:p>
        </p:txBody>
      </p:sp>
    </p:spTree>
    <p:extLst>
      <p:ext uri="{BB962C8B-B14F-4D97-AF65-F5344CB8AC3E}">
        <p14:creationId xmlns:p14="http://schemas.microsoft.com/office/powerpoint/2010/main" val="16478789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7AB02864-B485-48E7-9588-5503F55865C5}" type="datetimeFigureOut">
              <a:rPr lang="ru-RU" smtClean="0"/>
              <a:t>01.03.2018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88B0DE1-DB0E-44A9-AF86-8614C0972B2D}" type="slidenum">
              <a:rPr lang="ru-RU" smtClean="0"/>
              <a:t>‹#›</a:t>
            </a:fld>
            <a:endParaRPr lang="ru-RU"/>
          </a:p>
        </p:txBody>
      </p:sp>
    </p:spTree>
    <p:extLst>
      <p:ext uri="{BB962C8B-B14F-4D97-AF65-F5344CB8AC3E}">
        <p14:creationId xmlns:p14="http://schemas.microsoft.com/office/powerpoint/2010/main" val="331912228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1" y="273050"/>
            <a:ext cx="4011084"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CE0B0427-8377-49F7-B55E-95F2FBB7308D}" type="datetimeFigureOut">
              <a:rPr lang="ru-RU">
                <a:solidFill>
                  <a:prstClr val="black">
                    <a:tint val="75000"/>
                  </a:prstClr>
                </a:solidFill>
              </a:rPr>
              <a:pPr>
                <a:defRPr/>
              </a:pPr>
              <a:t>01.03.2018</a:t>
            </a:fld>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fld id="{0D7908EE-3825-4B20-87BA-0AB9E3E110A4}" type="slidenum">
              <a:rPr lang="ru-RU" altLang="ru-RU"/>
              <a:pPr/>
              <a:t>‹#›</a:t>
            </a:fld>
            <a:endParaRPr lang="ru-RU" altLang="ru-RU"/>
          </a:p>
        </p:txBody>
      </p:sp>
    </p:spTree>
    <p:extLst>
      <p:ext uri="{BB962C8B-B14F-4D97-AF65-F5344CB8AC3E}">
        <p14:creationId xmlns:p14="http://schemas.microsoft.com/office/powerpoint/2010/main" val="318915214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89717" y="4800600"/>
            <a:ext cx="73152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4D598988-D49B-4C09-9924-3A0EC3BFF3DC}" type="datetimeFigureOut">
              <a:rPr lang="ru-RU">
                <a:solidFill>
                  <a:prstClr val="black">
                    <a:tint val="75000"/>
                  </a:prstClr>
                </a:solidFill>
              </a:rPr>
              <a:pPr>
                <a:defRPr/>
              </a:pPr>
              <a:t>01.03.2018</a:t>
            </a:fld>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fld id="{8A2544A2-DD69-4A3E-A520-20906410E307}" type="slidenum">
              <a:rPr lang="ru-RU" altLang="ru-RU"/>
              <a:pPr/>
              <a:t>‹#›</a:t>
            </a:fld>
            <a:endParaRPr lang="ru-RU" altLang="ru-RU"/>
          </a:p>
        </p:txBody>
      </p:sp>
    </p:spTree>
    <p:extLst>
      <p:ext uri="{BB962C8B-B14F-4D97-AF65-F5344CB8AC3E}">
        <p14:creationId xmlns:p14="http://schemas.microsoft.com/office/powerpoint/2010/main" val="406747813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3BCEAB04-F3CF-4105-A370-CF319C6C4158}" type="datetimeFigureOut">
              <a:rPr lang="ru-RU">
                <a:solidFill>
                  <a:prstClr val="black">
                    <a:tint val="75000"/>
                  </a:prstClr>
                </a:solidFill>
              </a:rPr>
              <a:pPr>
                <a:defRPr/>
              </a:pPr>
              <a:t>01.03.2018</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fld id="{E655168C-2231-4B11-9595-93407BC94BC1}" type="slidenum">
              <a:rPr lang="ru-RU" altLang="ru-RU"/>
              <a:pPr/>
              <a:t>‹#›</a:t>
            </a:fld>
            <a:endParaRPr lang="ru-RU" altLang="ru-RU"/>
          </a:p>
        </p:txBody>
      </p:sp>
    </p:spTree>
    <p:extLst>
      <p:ext uri="{BB962C8B-B14F-4D97-AF65-F5344CB8AC3E}">
        <p14:creationId xmlns:p14="http://schemas.microsoft.com/office/powerpoint/2010/main" val="204826222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839200" y="274639"/>
            <a:ext cx="27432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09600" y="274639"/>
            <a:ext cx="80264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4DDB6A16-D51A-4ADD-8D10-2A9ED46E721C}" type="datetimeFigureOut">
              <a:rPr lang="ru-RU">
                <a:solidFill>
                  <a:prstClr val="black">
                    <a:tint val="75000"/>
                  </a:prstClr>
                </a:solidFill>
              </a:rPr>
              <a:pPr>
                <a:defRPr/>
              </a:pPr>
              <a:t>01.03.2018</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fld id="{CAE3E848-C11A-4873-9562-4652BD3F4685}" type="slidenum">
              <a:rPr lang="ru-RU" altLang="ru-RU"/>
              <a:pPr/>
              <a:t>‹#›</a:t>
            </a:fld>
            <a:endParaRPr lang="ru-RU" altLang="ru-RU"/>
          </a:p>
        </p:txBody>
      </p:sp>
    </p:spTree>
    <p:extLst>
      <p:ext uri="{BB962C8B-B14F-4D97-AF65-F5344CB8AC3E}">
        <p14:creationId xmlns:p14="http://schemas.microsoft.com/office/powerpoint/2010/main" val="73496572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14400" y="2130426"/>
            <a:ext cx="103632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2A41A601-907B-4F1A-8E1B-CA2938142EF0}" type="datetimeFigureOut">
              <a:rPr lang="ru-RU">
                <a:solidFill>
                  <a:prstClr val="black">
                    <a:tint val="75000"/>
                  </a:prstClr>
                </a:solidFill>
              </a:rPr>
              <a:pPr>
                <a:defRPr/>
              </a:pPr>
              <a:t>01.03.2018</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fld id="{83321DC5-B213-4841-A462-AB2A06CB355F}" type="slidenum">
              <a:rPr lang="ru-RU" altLang="ru-RU"/>
              <a:pPr/>
              <a:t>‹#›</a:t>
            </a:fld>
            <a:endParaRPr lang="ru-RU" altLang="ru-RU"/>
          </a:p>
        </p:txBody>
      </p:sp>
    </p:spTree>
    <p:extLst>
      <p:ext uri="{BB962C8B-B14F-4D97-AF65-F5344CB8AC3E}">
        <p14:creationId xmlns:p14="http://schemas.microsoft.com/office/powerpoint/2010/main" val="252673801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9B570353-0E7D-4F6D-8A8A-FEA9485E1FF0}" type="datetimeFigureOut">
              <a:rPr lang="ru-RU">
                <a:solidFill>
                  <a:prstClr val="black">
                    <a:tint val="75000"/>
                  </a:prstClr>
                </a:solidFill>
              </a:rPr>
              <a:pPr>
                <a:defRPr/>
              </a:pPr>
              <a:t>01.03.2018</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fld id="{B3F48986-0DE9-452B-9B41-7E85BE589324}" type="slidenum">
              <a:rPr lang="ru-RU" altLang="ru-RU"/>
              <a:pPr/>
              <a:t>‹#›</a:t>
            </a:fld>
            <a:endParaRPr lang="ru-RU" altLang="ru-RU"/>
          </a:p>
        </p:txBody>
      </p:sp>
    </p:spTree>
    <p:extLst>
      <p:ext uri="{BB962C8B-B14F-4D97-AF65-F5344CB8AC3E}">
        <p14:creationId xmlns:p14="http://schemas.microsoft.com/office/powerpoint/2010/main" val="33117528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63084" y="4406901"/>
            <a:ext cx="103632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9A0BE155-9C41-4AAF-A789-1E5A89CC257F}" type="datetimeFigureOut">
              <a:rPr lang="ru-RU">
                <a:solidFill>
                  <a:prstClr val="black">
                    <a:tint val="75000"/>
                  </a:prstClr>
                </a:solidFill>
              </a:rPr>
              <a:pPr>
                <a:defRPr/>
              </a:pPr>
              <a:t>01.03.2018</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fld id="{89F64264-6D1E-4DA5-88F5-0DE7C3435828}" type="slidenum">
              <a:rPr lang="ru-RU" altLang="ru-RU"/>
              <a:pPr/>
              <a:t>‹#›</a:t>
            </a:fld>
            <a:endParaRPr lang="ru-RU" altLang="ru-RU"/>
          </a:p>
        </p:txBody>
      </p:sp>
    </p:spTree>
    <p:extLst>
      <p:ext uri="{BB962C8B-B14F-4D97-AF65-F5344CB8AC3E}">
        <p14:creationId xmlns:p14="http://schemas.microsoft.com/office/powerpoint/2010/main" val="237128100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E5047CC3-63F0-41EE-999C-8755274C3057}" type="datetimeFigureOut">
              <a:rPr lang="ru-RU">
                <a:solidFill>
                  <a:prstClr val="black">
                    <a:tint val="75000"/>
                  </a:prstClr>
                </a:solidFill>
              </a:rPr>
              <a:pPr>
                <a:defRPr/>
              </a:pPr>
              <a:t>01.03.2018</a:t>
            </a:fld>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fld id="{CFF0E828-DF48-4F89-977E-B925FC4059C8}" type="slidenum">
              <a:rPr lang="ru-RU" altLang="ru-RU"/>
              <a:pPr/>
              <a:t>‹#›</a:t>
            </a:fld>
            <a:endParaRPr lang="ru-RU" altLang="ru-RU"/>
          </a:p>
        </p:txBody>
      </p:sp>
    </p:spTree>
    <p:extLst>
      <p:ext uri="{BB962C8B-B14F-4D97-AF65-F5344CB8AC3E}">
        <p14:creationId xmlns:p14="http://schemas.microsoft.com/office/powerpoint/2010/main" val="49829634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4954F80B-09D9-4D6B-B686-6024ED6259E2}" type="datetimeFigureOut">
              <a:rPr lang="ru-RU">
                <a:solidFill>
                  <a:prstClr val="black">
                    <a:tint val="75000"/>
                  </a:prstClr>
                </a:solidFill>
              </a:rPr>
              <a:pPr>
                <a:defRPr/>
              </a:pPr>
              <a:t>01.03.2018</a:t>
            </a:fld>
            <a:endParaRPr lang="ru-RU">
              <a:solidFill>
                <a:prstClr val="black">
                  <a:tint val="75000"/>
                </a:prstClr>
              </a:solidFill>
            </a:endParaRPr>
          </a:p>
        </p:txBody>
      </p:sp>
      <p:sp>
        <p:nvSpPr>
          <p:cNvPr id="8"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9" name="Номер слайда 5"/>
          <p:cNvSpPr>
            <a:spLocks noGrp="1"/>
          </p:cNvSpPr>
          <p:nvPr>
            <p:ph type="sldNum" sz="quarter" idx="12"/>
          </p:nvPr>
        </p:nvSpPr>
        <p:spPr/>
        <p:txBody>
          <a:bodyPr/>
          <a:lstStyle>
            <a:lvl1pPr>
              <a:defRPr/>
            </a:lvl1pPr>
          </a:lstStyle>
          <a:p>
            <a:fld id="{D9DC7DA3-FB63-43B8-BD07-840DB60EE2E5}" type="slidenum">
              <a:rPr lang="ru-RU" altLang="ru-RU"/>
              <a:pPr/>
              <a:t>‹#›</a:t>
            </a:fld>
            <a:endParaRPr lang="ru-RU" altLang="ru-RU"/>
          </a:p>
        </p:txBody>
      </p:sp>
    </p:spTree>
    <p:extLst>
      <p:ext uri="{BB962C8B-B14F-4D97-AF65-F5344CB8AC3E}">
        <p14:creationId xmlns:p14="http://schemas.microsoft.com/office/powerpoint/2010/main" val="84781448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4F9C6945-C69F-47A6-8633-B08B74570788}" type="datetimeFigureOut">
              <a:rPr lang="ru-RU">
                <a:solidFill>
                  <a:prstClr val="black">
                    <a:tint val="75000"/>
                  </a:prstClr>
                </a:solidFill>
              </a:rPr>
              <a:pPr>
                <a:defRPr/>
              </a:pPr>
              <a:t>01.03.2018</a:t>
            </a:fld>
            <a:endParaRPr lang="ru-RU">
              <a:solidFill>
                <a:prstClr val="black">
                  <a:tint val="75000"/>
                </a:prstClr>
              </a:solidFill>
            </a:endParaRPr>
          </a:p>
        </p:txBody>
      </p:sp>
      <p:sp>
        <p:nvSpPr>
          <p:cNvPr id="4"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5" name="Номер слайда 5"/>
          <p:cNvSpPr>
            <a:spLocks noGrp="1"/>
          </p:cNvSpPr>
          <p:nvPr>
            <p:ph type="sldNum" sz="quarter" idx="12"/>
          </p:nvPr>
        </p:nvSpPr>
        <p:spPr/>
        <p:txBody>
          <a:bodyPr/>
          <a:lstStyle>
            <a:lvl1pPr>
              <a:defRPr/>
            </a:lvl1pPr>
          </a:lstStyle>
          <a:p>
            <a:fld id="{294A9F02-1951-488E-97B7-F77BFDEB09BA}" type="slidenum">
              <a:rPr lang="ru-RU" altLang="ru-RU"/>
              <a:pPr/>
              <a:t>‹#›</a:t>
            </a:fld>
            <a:endParaRPr lang="ru-RU" altLang="ru-RU"/>
          </a:p>
        </p:txBody>
      </p:sp>
    </p:spTree>
    <p:extLst>
      <p:ext uri="{BB962C8B-B14F-4D97-AF65-F5344CB8AC3E}">
        <p14:creationId xmlns:p14="http://schemas.microsoft.com/office/powerpoint/2010/main" val="1089614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7AB02864-B485-48E7-9588-5503F55865C5}" type="datetimeFigureOut">
              <a:rPr lang="ru-RU" smtClean="0"/>
              <a:t>01.03.2018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88B0DE1-DB0E-44A9-AF86-8614C0972B2D}" type="slidenum">
              <a:rPr lang="ru-RU" smtClean="0"/>
              <a:t>‹#›</a:t>
            </a:fld>
            <a:endParaRPr lang="ru-RU"/>
          </a:p>
        </p:txBody>
      </p:sp>
    </p:spTree>
    <p:extLst>
      <p:ext uri="{BB962C8B-B14F-4D97-AF65-F5344CB8AC3E}">
        <p14:creationId xmlns:p14="http://schemas.microsoft.com/office/powerpoint/2010/main" val="233517648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023899DF-2C29-432A-BD70-D2050945ED74}" type="datetimeFigureOut">
              <a:rPr lang="ru-RU">
                <a:solidFill>
                  <a:prstClr val="black">
                    <a:tint val="75000"/>
                  </a:prstClr>
                </a:solidFill>
              </a:rPr>
              <a:pPr>
                <a:defRPr/>
              </a:pPr>
              <a:t>01.03.2018</a:t>
            </a:fld>
            <a:endParaRPr lang="ru-RU">
              <a:solidFill>
                <a:prstClr val="black">
                  <a:tint val="75000"/>
                </a:prstClr>
              </a:solidFill>
            </a:endParaRPr>
          </a:p>
        </p:txBody>
      </p:sp>
      <p:sp>
        <p:nvSpPr>
          <p:cNvPr id="3"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4" name="Номер слайда 5"/>
          <p:cNvSpPr>
            <a:spLocks noGrp="1"/>
          </p:cNvSpPr>
          <p:nvPr>
            <p:ph type="sldNum" sz="quarter" idx="12"/>
          </p:nvPr>
        </p:nvSpPr>
        <p:spPr/>
        <p:txBody>
          <a:bodyPr/>
          <a:lstStyle>
            <a:lvl1pPr>
              <a:defRPr/>
            </a:lvl1pPr>
          </a:lstStyle>
          <a:p>
            <a:fld id="{47A53063-7E0F-4E16-85D5-E197B7FB7C14}" type="slidenum">
              <a:rPr lang="ru-RU" altLang="ru-RU"/>
              <a:pPr/>
              <a:t>‹#›</a:t>
            </a:fld>
            <a:endParaRPr lang="ru-RU" altLang="ru-RU"/>
          </a:p>
        </p:txBody>
      </p:sp>
    </p:spTree>
    <p:extLst>
      <p:ext uri="{BB962C8B-B14F-4D97-AF65-F5344CB8AC3E}">
        <p14:creationId xmlns:p14="http://schemas.microsoft.com/office/powerpoint/2010/main" val="96683791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1" y="273050"/>
            <a:ext cx="4011084"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CE0B0427-8377-49F7-B55E-95F2FBB7308D}" type="datetimeFigureOut">
              <a:rPr lang="ru-RU">
                <a:solidFill>
                  <a:prstClr val="black">
                    <a:tint val="75000"/>
                  </a:prstClr>
                </a:solidFill>
              </a:rPr>
              <a:pPr>
                <a:defRPr/>
              </a:pPr>
              <a:t>01.03.2018</a:t>
            </a:fld>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fld id="{0D7908EE-3825-4B20-87BA-0AB9E3E110A4}" type="slidenum">
              <a:rPr lang="ru-RU" altLang="ru-RU"/>
              <a:pPr/>
              <a:t>‹#›</a:t>
            </a:fld>
            <a:endParaRPr lang="ru-RU" altLang="ru-RU"/>
          </a:p>
        </p:txBody>
      </p:sp>
    </p:spTree>
    <p:extLst>
      <p:ext uri="{BB962C8B-B14F-4D97-AF65-F5344CB8AC3E}">
        <p14:creationId xmlns:p14="http://schemas.microsoft.com/office/powerpoint/2010/main" val="343280717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89717" y="4800600"/>
            <a:ext cx="73152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4D598988-D49B-4C09-9924-3A0EC3BFF3DC}" type="datetimeFigureOut">
              <a:rPr lang="ru-RU">
                <a:solidFill>
                  <a:prstClr val="black">
                    <a:tint val="75000"/>
                  </a:prstClr>
                </a:solidFill>
              </a:rPr>
              <a:pPr>
                <a:defRPr/>
              </a:pPr>
              <a:t>01.03.2018</a:t>
            </a:fld>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fld id="{8A2544A2-DD69-4A3E-A520-20906410E307}" type="slidenum">
              <a:rPr lang="ru-RU" altLang="ru-RU"/>
              <a:pPr/>
              <a:t>‹#›</a:t>
            </a:fld>
            <a:endParaRPr lang="ru-RU" altLang="ru-RU"/>
          </a:p>
        </p:txBody>
      </p:sp>
    </p:spTree>
    <p:extLst>
      <p:ext uri="{BB962C8B-B14F-4D97-AF65-F5344CB8AC3E}">
        <p14:creationId xmlns:p14="http://schemas.microsoft.com/office/powerpoint/2010/main" val="353220794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3BCEAB04-F3CF-4105-A370-CF319C6C4158}" type="datetimeFigureOut">
              <a:rPr lang="ru-RU">
                <a:solidFill>
                  <a:prstClr val="black">
                    <a:tint val="75000"/>
                  </a:prstClr>
                </a:solidFill>
              </a:rPr>
              <a:pPr>
                <a:defRPr/>
              </a:pPr>
              <a:t>01.03.2018</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fld id="{E655168C-2231-4B11-9595-93407BC94BC1}" type="slidenum">
              <a:rPr lang="ru-RU" altLang="ru-RU"/>
              <a:pPr/>
              <a:t>‹#›</a:t>
            </a:fld>
            <a:endParaRPr lang="ru-RU" altLang="ru-RU"/>
          </a:p>
        </p:txBody>
      </p:sp>
    </p:spTree>
    <p:extLst>
      <p:ext uri="{BB962C8B-B14F-4D97-AF65-F5344CB8AC3E}">
        <p14:creationId xmlns:p14="http://schemas.microsoft.com/office/powerpoint/2010/main" val="327454443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839200" y="274639"/>
            <a:ext cx="27432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09600" y="274639"/>
            <a:ext cx="80264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4DDB6A16-D51A-4ADD-8D10-2A9ED46E721C}" type="datetimeFigureOut">
              <a:rPr lang="ru-RU">
                <a:solidFill>
                  <a:prstClr val="black">
                    <a:tint val="75000"/>
                  </a:prstClr>
                </a:solidFill>
              </a:rPr>
              <a:pPr>
                <a:defRPr/>
              </a:pPr>
              <a:t>01.03.2018</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fld id="{CAE3E848-C11A-4873-9562-4652BD3F4685}" type="slidenum">
              <a:rPr lang="ru-RU" altLang="ru-RU"/>
              <a:pPr/>
              <a:t>‹#›</a:t>
            </a:fld>
            <a:endParaRPr lang="ru-RU" altLang="ru-RU"/>
          </a:p>
        </p:txBody>
      </p:sp>
    </p:spTree>
    <p:extLst>
      <p:ext uri="{BB962C8B-B14F-4D97-AF65-F5344CB8AC3E}">
        <p14:creationId xmlns:p14="http://schemas.microsoft.com/office/powerpoint/2010/main" val="55709674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14400" y="2130426"/>
            <a:ext cx="103632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2A41A601-907B-4F1A-8E1B-CA2938142EF0}" type="datetimeFigureOut">
              <a:rPr lang="ru-RU">
                <a:solidFill>
                  <a:prstClr val="black">
                    <a:tint val="75000"/>
                  </a:prstClr>
                </a:solidFill>
              </a:rPr>
              <a:pPr>
                <a:defRPr/>
              </a:pPr>
              <a:t>01.03.2018</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fld id="{83321DC5-B213-4841-A462-AB2A06CB355F}" type="slidenum">
              <a:rPr lang="ru-RU" altLang="ru-RU"/>
              <a:pPr/>
              <a:t>‹#›</a:t>
            </a:fld>
            <a:endParaRPr lang="ru-RU" altLang="ru-RU"/>
          </a:p>
        </p:txBody>
      </p:sp>
    </p:spTree>
    <p:extLst>
      <p:ext uri="{BB962C8B-B14F-4D97-AF65-F5344CB8AC3E}">
        <p14:creationId xmlns:p14="http://schemas.microsoft.com/office/powerpoint/2010/main" val="79899412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9B570353-0E7D-4F6D-8A8A-FEA9485E1FF0}" type="datetimeFigureOut">
              <a:rPr lang="ru-RU">
                <a:solidFill>
                  <a:prstClr val="black">
                    <a:tint val="75000"/>
                  </a:prstClr>
                </a:solidFill>
              </a:rPr>
              <a:pPr>
                <a:defRPr/>
              </a:pPr>
              <a:t>01.03.2018</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fld id="{B3F48986-0DE9-452B-9B41-7E85BE589324}" type="slidenum">
              <a:rPr lang="ru-RU" altLang="ru-RU"/>
              <a:pPr/>
              <a:t>‹#›</a:t>
            </a:fld>
            <a:endParaRPr lang="ru-RU" altLang="ru-RU"/>
          </a:p>
        </p:txBody>
      </p:sp>
    </p:spTree>
    <p:extLst>
      <p:ext uri="{BB962C8B-B14F-4D97-AF65-F5344CB8AC3E}">
        <p14:creationId xmlns:p14="http://schemas.microsoft.com/office/powerpoint/2010/main" val="296095501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63084" y="4406901"/>
            <a:ext cx="103632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9A0BE155-9C41-4AAF-A789-1E5A89CC257F}" type="datetimeFigureOut">
              <a:rPr lang="ru-RU">
                <a:solidFill>
                  <a:prstClr val="black">
                    <a:tint val="75000"/>
                  </a:prstClr>
                </a:solidFill>
              </a:rPr>
              <a:pPr>
                <a:defRPr/>
              </a:pPr>
              <a:t>01.03.2018</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fld id="{89F64264-6D1E-4DA5-88F5-0DE7C3435828}" type="slidenum">
              <a:rPr lang="ru-RU" altLang="ru-RU"/>
              <a:pPr/>
              <a:t>‹#›</a:t>
            </a:fld>
            <a:endParaRPr lang="ru-RU" altLang="ru-RU"/>
          </a:p>
        </p:txBody>
      </p:sp>
    </p:spTree>
    <p:extLst>
      <p:ext uri="{BB962C8B-B14F-4D97-AF65-F5344CB8AC3E}">
        <p14:creationId xmlns:p14="http://schemas.microsoft.com/office/powerpoint/2010/main" val="295192522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E5047CC3-63F0-41EE-999C-8755274C3057}" type="datetimeFigureOut">
              <a:rPr lang="ru-RU">
                <a:solidFill>
                  <a:prstClr val="black">
                    <a:tint val="75000"/>
                  </a:prstClr>
                </a:solidFill>
              </a:rPr>
              <a:pPr>
                <a:defRPr/>
              </a:pPr>
              <a:t>01.03.2018</a:t>
            </a:fld>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fld id="{CFF0E828-DF48-4F89-977E-B925FC4059C8}" type="slidenum">
              <a:rPr lang="ru-RU" altLang="ru-RU"/>
              <a:pPr/>
              <a:t>‹#›</a:t>
            </a:fld>
            <a:endParaRPr lang="ru-RU" altLang="ru-RU"/>
          </a:p>
        </p:txBody>
      </p:sp>
    </p:spTree>
    <p:extLst>
      <p:ext uri="{BB962C8B-B14F-4D97-AF65-F5344CB8AC3E}">
        <p14:creationId xmlns:p14="http://schemas.microsoft.com/office/powerpoint/2010/main" val="260108125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4954F80B-09D9-4D6B-B686-6024ED6259E2}" type="datetimeFigureOut">
              <a:rPr lang="ru-RU">
                <a:solidFill>
                  <a:prstClr val="black">
                    <a:tint val="75000"/>
                  </a:prstClr>
                </a:solidFill>
              </a:rPr>
              <a:pPr>
                <a:defRPr/>
              </a:pPr>
              <a:t>01.03.2018</a:t>
            </a:fld>
            <a:endParaRPr lang="ru-RU">
              <a:solidFill>
                <a:prstClr val="black">
                  <a:tint val="75000"/>
                </a:prstClr>
              </a:solidFill>
            </a:endParaRPr>
          </a:p>
        </p:txBody>
      </p:sp>
      <p:sp>
        <p:nvSpPr>
          <p:cNvPr id="8"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9" name="Номер слайда 5"/>
          <p:cNvSpPr>
            <a:spLocks noGrp="1"/>
          </p:cNvSpPr>
          <p:nvPr>
            <p:ph type="sldNum" sz="quarter" idx="12"/>
          </p:nvPr>
        </p:nvSpPr>
        <p:spPr/>
        <p:txBody>
          <a:bodyPr/>
          <a:lstStyle>
            <a:lvl1pPr>
              <a:defRPr/>
            </a:lvl1pPr>
          </a:lstStyle>
          <a:p>
            <a:fld id="{D9DC7DA3-FB63-43B8-BD07-840DB60EE2E5}" type="slidenum">
              <a:rPr lang="ru-RU" altLang="ru-RU"/>
              <a:pPr/>
              <a:t>‹#›</a:t>
            </a:fld>
            <a:endParaRPr lang="ru-RU" altLang="ru-RU"/>
          </a:p>
        </p:txBody>
      </p:sp>
    </p:spTree>
    <p:extLst>
      <p:ext uri="{BB962C8B-B14F-4D97-AF65-F5344CB8AC3E}">
        <p14:creationId xmlns:p14="http://schemas.microsoft.com/office/powerpoint/2010/main" val="9853248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7AB02864-B485-48E7-9588-5503F55865C5}" type="datetimeFigureOut">
              <a:rPr lang="ru-RU" smtClean="0"/>
              <a:t>01.03.2018</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88B0DE1-DB0E-44A9-AF86-8614C0972B2D}" type="slidenum">
              <a:rPr lang="ru-RU" smtClean="0"/>
              <a:t>‹#›</a:t>
            </a:fld>
            <a:endParaRPr lang="ru-RU"/>
          </a:p>
        </p:txBody>
      </p:sp>
    </p:spTree>
    <p:extLst>
      <p:ext uri="{BB962C8B-B14F-4D97-AF65-F5344CB8AC3E}">
        <p14:creationId xmlns:p14="http://schemas.microsoft.com/office/powerpoint/2010/main" val="131996195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4F9C6945-C69F-47A6-8633-B08B74570788}" type="datetimeFigureOut">
              <a:rPr lang="ru-RU">
                <a:solidFill>
                  <a:prstClr val="black">
                    <a:tint val="75000"/>
                  </a:prstClr>
                </a:solidFill>
              </a:rPr>
              <a:pPr>
                <a:defRPr/>
              </a:pPr>
              <a:t>01.03.2018</a:t>
            </a:fld>
            <a:endParaRPr lang="ru-RU">
              <a:solidFill>
                <a:prstClr val="black">
                  <a:tint val="75000"/>
                </a:prstClr>
              </a:solidFill>
            </a:endParaRPr>
          </a:p>
        </p:txBody>
      </p:sp>
      <p:sp>
        <p:nvSpPr>
          <p:cNvPr id="4"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5" name="Номер слайда 5"/>
          <p:cNvSpPr>
            <a:spLocks noGrp="1"/>
          </p:cNvSpPr>
          <p:nvPr>
            <p:ph type="sldNum" sz="quarter" idx="12"/>
          </p:nvPr>
        </p:nvSpPr>
        <p:spPr/>
        <p:txBody>
          <a:bodyPr/>
          <a:lstStyle>
            <a:lvl1pPr>
              <a:defRPr/>
            </a:lvl1pPr>
          </a:lstStyle>
          <a:p>
            <a:fld id="{294A9F02-1951-488E-97B7-F77BFDEB09BA}" type="slidenum">
              <a:rPr lang="ru-RU" altLang="ru-RU"/>
              <a:pPr/>
              <a:t>‹#›</a:t>
            </a:fld>
            <a:endParaRPr lang="ru-RU" altLang="ru-RU"/>
          </a:p>
        </p:txBody>
      </p:sp>
    </p:spTree>
    <p:extLst>
      <p:ext uri="{BB962C8B-B14F-4D97-AF65-F5344CB8AC3E}">
        <p14:creationId xmlns:p14="http://schemas.microsoft.com/office/powerpoint/2010/main" val="128141770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023899DF-2C29-432A-BD70-D2050945ED74}" type="datetimeFigureOut">
              <a:rPr lang="ru-RU">
                <a:solidFill>
                  <a:prstClr val="black">
                    <a:tint val="75000"/>
                  </a:prstClr>
                </a:solidFill>
              </a:rPr>
              <a:pPr>
                <a:defRPr/>
              </a:pPr>
              <a:t>01.03.2018</a:t>
            </a:fld>
            <a:endParaRPr lang="ru-RU">
              <a:solidFill>
                <a:prstClr val="black">
                  <a:tint val="75000"/>
                </a:prstClr>
              </a:solidFill>
            </a:endParaRPr>
          </a:p>
        </p:txBody>
      </p:sp>
      <p:sp>
        <p:nvSpPr>
          <p:cNvPr id="3"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4" name="Номер слайда 5"/>
          <p:cNvSpPr>
            <a:spLocks noGrp="1"/>
          </p:cNvSpPr>
          <p:nvPr>
            <p:ph type="sldNum" sz="quarter" idx="12"/>
          </p:nvPr>
        </p:nvSpPr>
        <p:spPr/>
        <p:txBody>
          <a:bodyPr/>
          <a:lstStyle>
            <a:lvl1pPr>
              <a:defRPr/>
            </a:lvl1pPr>
          </a:lstStyle>
          <a:p>
            <a:fld id="{47A53063-7E0F-4E16-85D5-E197B7FB7C14}" type="slidenum">
              <a:rPr lang="ru-RU" altLang="ru-RU"/>
              <a:pPr/>
              <a:t>‹#›</a:t>
            </a:fld>
            <a:endParaRPr lang="ru-RU" altLang="ru-RU"/>
          </a:p>
        </p:txBody>
      </p:sp>
    </p:spTree>
    <p:extLst>
      <p:ext uri="{BB962C8B-B14F-4D97-AF65-F5344CB8AC3E}">
        <p14:creationId xmlns:p14="http://schemas.microsoft.com/office/powerpoint/2010/main" val="134809754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1" y="273050"/>
            <a:ext cx="4011084"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CE0B0427-8377-49F7-B55E-95F2FBB7308D}" type="datetimeFigureOut">
              <a:rPr lang="ru-RU">
                <a:solidFill>
                  <a:prstClr val="black">
                    <a:tint val="75000"/>
                  </a:prstClr>
                </a:solidFill>
              </a:rPr>
              <a:pPr>
                <a:defRPr/>
              </a:pPr>
              <a:t>01.03.2018</a:t>
            </a:fld>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fld id="{0D7908EE-3825-4B20-87BA-0AB9E3E110A4}" type="slidenum">
              <a:rPr lang="ru-RU" altLang="ru-RU"/>
              <a:pPr/>
              <a:t>‹#›</a:t>
            </a:fld>
            <a:endParaRPr lang="ru-RU" altLang="ru-RU"/>
          </a:p>
        </p:txBody>
      </p:sp>
    </p:spTree>
    <p:extLst>
      <p:ext uri="{BB962C8B-B14F-4D97-AF65-F5344CB8AC3E}">
        <p14:creationId xmlns:p14="http://schemas.microsoft.com/office/powerpoint/2010/main" val="323369148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89717" y="4800600"/>
            <a:ext cx="73152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4D598988-D49B-4C09-9924-3A0EC3BFF3DC}" type="datetimeFigureOut">
              <a:rPr lang="ru-RU">
                <a:solidFill>
                  <a:prstClr val="black">
                    <a:tint val="75000"/>
                  </a:prstClr>
                </a:solidFill>
              </a:rPr>
              <a:pPr>
                <a:defRPr/>
              </a:pPr>
              <a:t>01.03.2018</a:t>
            </a:fld>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fld id="{8A2544A2-DD69-4A3E-A520-20906410E307}" type="slidenum">
              <a:rPr lang="ru-RU" altLang="ru-RU"/>
              <a:pPr/>
              <a:t>‹#›</a:t>
            </a:fld>
            <a:endParaRPr lang="ru-RU" altLang="ru-RU"/>
          </a:p>
        </p:txBody>
      </p:sp>
    </p:spTree>
    <p:extLst>
      <p:ext uri="{BB962C8B-B14F-4D97-AF65-F5344CB8AC3E}">
        <p14:creationId xmlns:p14="http://schemas.microsoft.com/office/powerpoint/2010/main" val="393124546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3BCEAB04-F3CF-4105-A370-CF319C6C4158}" type="datetimeFigureOut">
              <a:rPr lang="ru-RU">
                <a:solidFill>
                  <a:prstClr val="black">
                    <a:tint val="75000"/>
                  </a:prstClr>
                </a:solidFill>
              </a:rPr>
              <a:pPr>
                <a:defRPr/>
              </a:pPr>
              <a:t>01.03.2018</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fld id="{E655168C-2231-4B11-9595-93407BC94BC1}" type="slidenum">
              <a:rPr lang="ru-RU" altLang="ru-RU"/>
              <a:pPr/>
              <a:t>‹#›</a:t>
            </a:fld>
            <a:endParaRPr lang="ru-RU" altLang="ru-RU"/>
          </a:p>
        </p:txBody>
      </p:sp>
    </p:spTree>
    <p:extLst>
      <p:ext uri="{BB962C8B-B14F-4D97-AF65-F5344CB8AC3E}">
        <p14:creationId xmlns:p14="http://schemas.microsoft.com/office/powerpoint/2010/main" val="182409690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839200" y="274639"/>
            <a:ext cx="27432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09600" y="274639"/>
            <a:ext cx="80264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4DDB6A16-D51A-4ADD-8D10-2A9ED46E721C}" type="datetimeFigureOut">
              <a:rPr lang="ru-RU">
                <a:solidFill>
                  <a:prstClr val="black">
                    <a:tint val="75000"/>
                  </a:prstClr>
                </a:solidFill>
              </a:rPr>
              <a:pPr>
                <a:defRPr/>
              </a:pPr>
              <a:t>01.03.2018</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fld id="{CAE3E848-C11A-4873-9562-4652BD3F4685}" type="slidenum">
              <a:rPr lang="ru-RU" altLang="ru-RU"/>
              <a:pPr/>
              <a:t>‹#›</a:t>
            </a:fld>
            <a:endParaRPr lang="ru-RU" altLang="ru-RU"/>
          </a:p>
        </p:txBody>
      </p:sp>
    </p:spTree>
    <p:extLst>
      <p:ext uri="{BB962C8B-B14F-4D97-AF65-F5344CB8AC3E}">
        <p14:creationId xmlns:p14="http://schemas.microsoft.com/office/powerpoint/2010/main" val="213878141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14400" y="2130426"/>
            <a:ext cx="103632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2A41A601-907B-4F1A-8E1B-CA2938142EF0}" type="datetimeFigureOut">
              <a:rPr lang="ru-RU">
                <a:solidFill>
                  <a:prstClr val="black">
                    <a:tint val="75000"/>
                  </a:prstClr>
                </a:solidFill>
              </a:rPr>
              <a:pPr>
                <a:defRPr/>
              </a:pPr>
              <a:t>01.03.2018</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fld id="{83321DC5-B213-4841-A462-AB2A06CB355F}" type="slidenum">
              <a:rPr lang="ru-RU" altLang="ru-RU"/>
              <a:pPr/>
              <a:t>‹#›</a:t>
            </a:fld>
            <a:endParaRPr lang="ru-RU" altLang="ru-RU"/>
          </a:p>
        </p:txBody>
      </p:sp>
    </p:spTree>
    <p:extLst>
      <p:ext uri="{BB962C8B-B14F-4D97-AF65-F5344CB8AC3E}">
        <p14:creationId xmlns:p14="http://schemas.microsoft.com/office/powerpoint/2010/main" val="126803281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9B570353-0E7D-4F6D-8A8A-FEA9485E1FF0}" type="datetimeFigureOut">
              <a:rPr lang="ru-RU">
                <a:solidFill>
                  <a:prstClr val="black">
                    <a:tint val="75000"/>
                  </a:prstClr>
                </a:solidFill>
              </a:rPr>
              <a:pPr>
                <a:defRPr/>
              </a:pPr>
              <a:t>01.03.2018</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fld id="{B3F48986-0DE9-452B-9B41-7E85BE589324}" type="slidenum">
              <a:rPr lang="ru-RU" altLang="ru-RU"/>
              <a:pPr/>
              <a:t>‹#›</a:t>
            </a:fld>
            <a:endParaRPr lang="ru-RU" altLang="ru-RU"/>
          </a:p>
        </p:txBody>
      </p:sp>
    </p:spTree>
    <p:extLst>
      <p:ext uri="{BB962C8B-B14F-4D97-AF65-F5344CB8AC3E}">
        <p14:creationId xmlns:p14="http://schemas.microsoft.com/office/powerpoint/2010/main" val="129538029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63084" y="4406901"/>
            <a:ext cx="103632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9A0BE155-9C41-4AAF-A789-1E5A89CC257F}" type="datetimeFigureOut">
              <a:rPr lang="ru-RU">
                <a:solidFill>
                  <a:prstClr val="black">
                    <a:tint val="75000"/>
                  </a:prstClr>
                </a:solidFill>
              </a:rPr>
              <a:pPr>
                <a:defRPr/>
              </a:pPr>
              <a:t>01.03.2018</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fld id="{89F64264-6D1E-4DA5-88F5-0DE7C3435828}" type="slidenum">
              <a:rPr lang="ru-RU" altLang="ru-RU"/>
              <a:pPr/>
              <a:t>‹#›</a:t>
            </a:fld>
            <a:endParaRPr lang="ru-RU" altLang="ru-RU"/>
          </a:p>
        </p:txBody>
      </p:sp>
    </p:spTree>
    <p:extLst>
      <p:ext uri="{BB962C8B-B14F-4D97-AF65-F5344CB8AC3E}">
        <p14:creationId xmlns:p14="http://schemas.microsoft.com/office/powerpoint/2010/main" val="279332012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E5047CC3-63F0-41EE-999C-8755274C3057}" type="datetimeFigureOut">
              <a:rPr lang="ru-RU">
                <a:solidFill>
                  <a:prstClr val="black">
                    <a:tint val="75000"/>
                  </a:prstClr>
                </a:solidFill>
              </a:rPr>
              <a:pPr>
                <a:defRPr/>
              </a:pPr>
              <a:t>01.03.2018</a:t>
            </a:fld>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fld id="{CFF0E828-DF48-4F89-977E-B925FC4059C8}" type="slidenum">
              <a:rPr lang="ru-RU" altLang="ru-RU"/>
              <a:pPr/>
              <a:t>‹#›</a:t>
            </a:fld>
            <a:endParaRPr lang="ru-RU" altLang="ru-RU"/>
          </a:p>
        </p:txBody>
      </p:sp>
    </p:spTree>
    <p:extLst>
      <p:ext uri="{BB962C8B-B14F-4D97-AF65-F5344CB8AC3E}">
        <p14:creationId xmlns:p14="http://schemas.microsoft.com/office/powerpoint/2010/main" val="42410455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7AB02864-B485-48E7-9588-5503F55865C5}" type="datetimeFigureOut">
              <a:rPr lang="ru-RU" smtClean="0"/>
              <a:t>01.03.2018</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88B0DE1-DB0E-44A9-AF86-8614C0972B2D}" type="slidenum">
              <a:rPr lang="ru-RU" smtClean="0"/>
              <a:t>‹#›</a:t>
            </a:fld>
            <a:endParaRPr lang="ru-RU"/>
          </a:p>
        </p:txBody>
      </p:sp>
    </p:spTree>
    <p:extLst>
      <p:ext uri="{BB962C8B-B14F-4D97-AF65-F5344CB8AC3E}">
        <p14:creationId xmlns:p14="http://schemas.microsoft.com/office/powerpoint/2010/main" val="291409572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4954F80B-09D9-4D6B-B686-6024ED6259E2}" type="datetimeFigureOut">
              <a:rPr lang="ru-RU">
                <a:solidFill>
                  <a:prstClr val="black">
                    <a:tint val="75000"/>
                  </a:prstClr>
                </a:solidFill>
              </a:rPr>
              <a:pPr>
                <a:defRPr/>
              </a:pPr>
              <a:t>01.03.2018</a:t>
            </a:fld>
            <a:endParaRPr lang="ru-RU">
              <a:solidFill>
                <a:prstClr val="black">
                  <a:tint val="75000"/>
                </a:prstClr>
              </a:solidFill>
            </a:endParaRPr>
          </a:p>
        </p:txBody>
      </p:sp>
      <p:sp>
        <p:nvSpPr>
          <p:cNvPr id="8"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9" name="Номер слайда 5"/>
          <p:cNvSpPr>
            <a:spLocks noGrp="1"/>
          </p:cNvSpPr>
          <p:nvPr>
            <p:ph type="sldNum" sz="quarter" idx="12"/>
          </p:nvPr>
        </p:nvSpPr>
        <p:spPr/>
        <p:txBody>
          <a:bodyPr/>
          <a:lstStyle>
            <a:lvl1pPr>
              <a:defRPr/>
            </a:lvl1pPr>
          </a:lstStyle>
          <a:p>
            <a:fld id="{D9DC7DA3-FB63-43B8-BD07-840DB60EE2E5}" type="slidenum">
              <a:rPr lang="ru-RU" altLang="ru-RU"/>
              <a:pPr/>
              <a:t>‹#›</a:t>
            </a:fld>
            <a:endParaRPr lang="ru-RU" altLang="ru-RU"/>
          </a:p>
        </p:txBody>
      </p:sp>
    </p:spTree>
    <p:extLst>
      <p:ext uri="{BB962C8B-B14F-4D97-AF65-F5344CB8AC3E}">
        <p14:creationId xmlns:p14="http://schemas.microsoft.com/office/powerpoint/2010/main" val="146702965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4F9C6945-C69F-47A6-8633-B08B74570788}" type="datetimeFigureOut">
              <a:rPr lang="ru-RU">
                <a:solidFill>
                  <a:prstClr val="black">
                    <a:tint val="75000"/>
                  </a:prstClr>
                </a:solidFill>
              </a:rPr>
              <a:pPr>
                <a:defRPr/>
              </a:pPr>
              <a:t>01.03.2018</a:t>
            </a:fld>
            <a:endParaRPr lang="ru-RU">
              <a:solidFill>
                <a:prstClr val="black">
                  <a:tint val="75000"/>
                </a:prstClr>
              </a:solidFill>
            </a:endParaRPr>
          </a:p>
        </p:txBody>
      </p:sp>
      <p:sp>
        <p:nvSpPr>
          <p:cNvPr id="4"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5" name="Номер слайда 5"/>
          <p:cNvSpPr>
            <a:spLocks noGrp="1"/>
          </p:cNvSpPr>
          <p:nvPr>
            <p:ph type="sldNum" sz="quarter" idx="12"/>
          </p:nvPr>
        </p:nvSpPr>
        <p:spPr/>
        <p:txBody>
          <a:bodyPr/>
          <a:lstStyle>
            <a:lvl1pPr>
              <a:defRPr/>
            </a:lvl1pPr>
          </a:lstStyle>
          <a:p>
            <a:fld id="{294A9F02-1951-488E-97B7-F77BFDEB09BA}" type="slidenum">
              <a:rPr lang="ru-RU" altLang="ru-RU"/>
              <a:pPr/>
              <a:t>‹#›</a:t>
            </a:fld>
            <a:endParaRPr lang="ru-RU" altLang="ru-RU"/>
          </a:p>
        </p:txBody>
      </p:sp>
    </p:spTree>
    <p:extLst>
      <p:ext uri="{BB962C8B-B14F-4D97-AF65-F5344CB8AC3E}">
        <p14:creationId xmlns:p14="http://schemas.microsoft.com/office/powerpoint/2010/main" val="378336289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023899DF-2C29-432A-BD70-D2050945ED74}" type="datetimeFigureOut">
              <a:rPr lang="ru-RU">
                <a:solidFill>
                  <a:prstClr val="black">
                    <a:tint val="75000"/>
                  </a:prstClr>
                </a:solidFill>
              </a:rPr>
              <a:pPr>
                <a:defRPr/>
              </a:pPr>
              <a:t>01.03.2018</a:t>
            </a:fld>
            <a:endParaRPr lang="ru-RU">
              <a:solidFill>
                <a:prstClr val="black">
                  <a:tint val="75000"/>
                </a:prstClr>
              </a:solidFill>
            </a:endParaRPr>
          </a:p>
        </p:txBody>
      </p:sp>
      <p:sp>
        <p:nvSpPr>
          <p:cNvPr id="3"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4" name="Номер слайда 5"/>
          <p:cNvSpPr>
            <a:spLocks noGrp="1"/>
          </p:cNvSpPr>
          <p:nvPr>
            <p:ph type="sldNum" sz="quarter" idx="12"/>
          </p:nvPr>
        </p:nvSpPr>
        <p:spPr/>
        <p:txBody>
          <a:bodyPr/>
          <a:lstStyle>
            <a:lvl1pPr>
              <a:defRPr/>
            </a:lvl1pPr>
          </a:lstStyle>
          <a:p>
            <a:fld id="{47A53063-7E0F-4E16-85D5-E197B7FB7C14}" type="slidenum">
              <a:rPr lang="ru-RU" altLang="ru-RU"/>
              <a:pPr/>
              <a:t>‹#›</a:t>
            </a:fld>
            <a:endParaRPr lang="ru-RU" altLang="ru-RU"/>
          </a:p>
        </p:txBody>
      </p:sp>
    </p:spTree>
    <p:extLst>
      <p:ext uri="{BB962C8B-B14F-4D97-AF65-F5344CB8AC3E}">
        <p14:creationId xmlns:p14="http://schemas.microsoft.com/office/powerpoint/2010/main" val="146993163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1" y="273050"/>
            <a:ext cx="4011084"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CE0B0427-8377-49F7-B55E-95F2FBB7308D}" type="datetimeFigureOut">
              <a:rPr lang="ru-RU">
                <a:solidFill>
                  <a:prstClr val="black">
                    <a:tint val="75000"/>
                  </a:prstClr>
                </a:solidFill>
              </a:rPr>
              <a:pPr>
                <a:defRPr/>
              </a:pPr>
              <a:t>01.03.2018</a:t>
            </a:fld>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fld id="{0D7908EE-3825-4B20-87BA-0AB9E3E110A4}" type="slidenum">
              <a:rPr lang="ru-RU" altLang="ru-RU"/>
              <a:pPr/>
              <a:t>‹#›</a:t>
            </a:fld>
            <a:endParaRPr lang="ru-RU" altLang="ru-RU"/>
          </a:p>
        </p:txBody>
      </p:sp>
    </p:spTree>
    <p:extLst>
      <p:ext uri="{BB962C8B-B14F-4D97-AF65-F5344CB8AC3E}">
        <p14:creationId xmlns:p14="http://schemas.microsoft.com/office/powerpoint/2010/main" val="229222562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89717" y="4800600"/>
            <a:ext cx="73152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4D598988-D49B-4C09-9924-3A0EC3BFF3DC}" type="datetimeFigureOut">
              <a:rPr lang="ru-RU">
                <a:solidFill>
                  <a:prstClr val="black">
                    <a:tint val="75000"/>
                  </a:prstClr>
                </a:solidFill>
              </a:rPr>
              <a:pPr>
                <a:defRPr/>
              </a:pPr>
              <a:t>01.03.2018</a:t>
            </a:fld>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fld id="{8A2544A2-DD69-4A3E-A520-20906410E307}" type="slidenum">
              <a:rPr lang="ru-RU" altLang="ru-RU"/>
              <a:pPr/>
              <a:t>‹#›</a:t>
            </a:fld>
            <a:endParaRPr lang="ru-RU" altLang="ru-RU"/>
          </a:p>
        </p:txBody>
      </p:sp>
    </p:spTree>
    <p:extLst>
      <p:ext uri="{BB962C8B-B14F-4D97-AF65-F5344CB8AC3E}">
        <p14:creationId xmlns:p14="http://schemas.microsoft.com/office/powerpoint/2010/main" val="66804695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3BCEAB04-F3CF-4105-A370-CF319C6C4158}" type="datetimeFigureOut">
              <a:rPr lang="ru-RU">
                <a:solidFill>
                  <a:prstClr val="black">
                    <a:tint val="75000"/>
                  </a:prstClr>
                </a:solidFill>
              </a:rPr>
              <a:pPr>
                <a:defRPr/>
              </a:pPr>
              <a:t>01.03.2018</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fld id="{E655168C-2231-4B11-9595-93407BC94BC1}" type="slidenum">
              <a:rPr lang="ru-RU" altLang="ru-RU"/>
              <a:pPr/>
              <a:t>‹#›</a:t>
            </a:fld>
            <a:endParaRPr lang="ru-RU" altLang="ru-RU"/>
          </a:p>
        </p:txBody>
      </p:sp>
    </p:spTree>
    <p:extLst>
      <p:ext uri="{BB962C8B-B14F-4D97-AF65-F5344CB8AC3E}">
        <p14:creationId xmlns:p14="http://schemas.microsoft.com/office/powerpoint/2010/main" val="67215689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839200" y="274639"/>
            <a:ext cx="27432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09600" y="274639"/>
            <a:ext cx="80264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4DDB6A16-D51A-4ADD-8D10-2A9ED46E721C}" type="datetimeFigureOut">
              <a:rPr lang="ru-RU">
                <a:solidFill>
                  <a:prstClr val="black">
                    <a:tint val="75000"/>
                  </a:prstClr>
                </a:solidFill>
              </a:rPr>
              <a:pPr>
                <a:defRPr/>
              </a:pPr>
              <a:t>01.03.2018</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fld id="{CAE3E848-C11A-4873-9562-4652BD3F4685}" type="slidenum">
              <a:rPr lang="ru-RU" altLang="ru-RU"/>
              <a:pPr/>
              <a:t>‹#›</a:t>
            </a:fld>
            <a:endParaRPr lang="ru-RU" altLang="ru-RU"/>
          </a:p>
        </p:txBody>
      </p:sp>
    </p:spTree>
    <p:extLst>
      <p:ext uri="{BB962C8B-B14F-4D97-AF65-F5344CB8AC3E}">
        <p14:creationId xmlns:p14="http://schemas.microsoft.com/office/powerpoint/2010/main" val="2174415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AB02864-B485-48E7-9588-5503F55865C5}" type="datetimeFigureOut">
              <a:rPr lang="ru-RU" smtClean="0"/>
              <a:t>01.03.2018</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88B0DE1-DB0E-44A9-AF86-8614C0972B2D}" type="slidenum">
              <a:rPr lang="ru-RU" smtClean="0"/>
              <a:t>‹#›</a:t>
            </a:fld>
            <a:endParaRPr lang="ru-RU"/>
          </a:p>
        </p:txBody>
      </p:sp>
    </p:spTree>
    <p:extLst>
      <p:ext uri="{BB962C8B-B14F-4D97-AF65-F5344CB8AC3E}">
        <p14:creationId xmlns:p14="http://schemas.microsoft.com/office/powerpoint/2010/main" val="11413074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7AB02864-B485-48E7-9588-5503F55865C5}" type="datetimeFigureOut">
              <a:rPr lang="ru-RU" smtClean="0"/>
              <a:t>01.03.2018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88B0DE1-DB0E-44A9-AF86-8614C0972B2D}" type="slidenum">
              <a:rPr lang="ru-RU" smtClean="0"/>
              <a:t>‹#›</a:t>
            </a:fld>
            <a:endParaRPr lang="ru-RU"/>
          </a:p>
        </p:txBody>
      </p:sp>
    </p:spTree>
    <p:extLst>
      <p:ext uri="{BB962C8B-B14F-4D97-AF65-F5344CB8AC3E}">
        <p14:creationId xmlns:p14="http://schemas.microsoft.com/office/powerpoint/2010/main" val="41954351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7AB02864-B485-48E7-9588-5503F55865C5}" type="datetimeFigureOut">
              <a:rPr lang="ru-RU" smtClean="0"/>
              <a:t>01.03.2018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88B0DE1-DB0E-44A9-AF86-8614C0972B2D}" type="slidenum">
              <a:rPr lang="ru-RU" smtClean="0"/>
              <a:t>‹#›</a:t>
            </a:fld>
            <a:endParaRPr lang="ru-RU"/>
          </a:p>
        </p:txBody>
      </p:sp>
    </p:spTree>
    <p:extLst>
      <p:ext uri="{BB962C8B-B14F-4D97-AF65-F5344CB8AC3E}">
        <p14:creationId xmlns:p14="http://schemas.microsoft.com/office/powerpoint/2010/main" val="15997906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AB02864-B485-48E7-9588-5503F55865C5}" type="datetimeFigureOut">
              <a:rPr lang="ru-RU" smtClean="0"/>
              <a:t>01.03.2018</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8B0DE1-DB0E-44A9-AF86-8614C0972B2D}" type="slidenum">
              <a:rPr lang="ru-RU" smtClean="0"/>
              <a:t>‹#›</a:t>
            </a:fld>
            <a:endParaRPr lang="ru-RU"/>
          </a:p>
        </p:txBody>
      </p:sp>
    </p:spTree>
    <p:extLst>
      <p:ext uri="{BB962C8B-B14F-4D97-AF65-F5344CB8AC3E}">
        <p14:creationId xmlns:p14="http://schemas.microsoft.com/office/powerpoint/2010/main" val="4792688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D6BDA011-FD82-4BDD-B735-12F28C5B137D}" type="datetimeFigureOut">
              <a:rPr lang="ru-RU">
                <a:solidFill>
                  <a:prstClr val="black">
                    <a:tint val="75000"/>
                  </a:prstClr>
                </a:solidFill>
              </a:rPr>
              <a:pPr>
                <a:defRPr/>
              </a:pPr>
              <a:t>01.03.2018</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pPr fontAlgn="base">
              <a:spcBef>
                <a:spcPct val="0"/>
              </a:spcBef>
              <a:spcAft>
                <a:spcPct val="0"/>
              </a:spcAft>
            </a:pPr>
            <a:fld id="{2DC01378-4BEE-4E49-A5E5-54A2AE3057B0}" type="slidenum">
              <a:rPr lang="ru-RU" altLang="ru-RU">
                <a:cs typeface="Arial" panose="020B0604020202020204" pitchFamily="34" charset="0"/>
              </a:rPr>
              <a:pPr fontAlgn="base">
                <a:spcBef>
                  <a:spcPct val="0"/>
                </a:spcBef>
                <a:spcAft>
                  <a:spcPct val="0"/>
                </a:spcAft>
              </a:pPr>
              <a:t>‹#›</a:t>
            </a:fld>
            <a:endParaRPr lang="ru-RU" altLang="ru-RU">
              <a:cs typeface="Arial" panose="020B0604020202020204" pitchFamily="34" charset="0"/>
            </a:endParaRPr>
          </a:p>
        </p:txBody>
      </p:sp>
    </p:spTree>
    <p:extLst>
      <p:ext uri="{BB962C8B-B14F-4D97-AF65-F5344CB8AC3E}">
        <p14:creationId xmlns:p14="http://schemas.microsoft.com/office/powerpoint/2010/main" val="159697131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D6BDA011-FD82-4BDD-B735-12F28C5B137D}" type="datetimeFigureOut">
              <a:rPr lang="ru-RU">
                <a:solidFill>
                  <a:prstClr val="black">
                    <a:tint val="75000"/>
                  </a:prstClr>
                </a:solidFill>
              </a:rPr>
              <a:pPr>
                <a:defRPr/>
              </a:pPr>
              <a:t>01.03.2018</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pPr fontAlgn="base">
              <a:spcBef>
                <a:spcPct val="0"/>
              </a:spcBef>
              <a:spcAft>
                <a:spcPct val="0"/>
              </a:spcAft>
            </a:pPr>
            <a:fld id="{2DC01378-4BEE-4E49-A5E5-54A2AE3057B0}" type="slidenum">
              <a:rPr lang="ru-RU" altLang="ru-RU">
                <a:cs typeface="Arial" panose="020B0604020202020204" pitchFamily="34" charset="0"/>
              </a:rPr>
              <a:pPr fontAlgn="base">
                <a:spcBef>
                  <a:spcPct val="0"/>
                </a:spcBef>
                <a:spcAft>
                  <a:spcPct val="0"/>
                </a:spcAft>
              </a:pPr>
              <a:t>‹#›</a:t>
            </a:fld>
            <a:endParaRPr lang="ru-RU" altLang="ru-RU">
              <a:cs typeface="Arial" panose="020B0604020202020204" pitchFamily="34" charset="0"/>
            </a:endParaRPr>
          </a:p>
        </p:txBody>
      </p:sp>
    </p:spTree>
    <p:extLst>
      <p:ext uri="{BB962C8B-B14F-4D97-AF65-F5344CB8AC3E}">
        <p14:creationId xmlns:p14="http://schemas.microsoft.com/office/powerpoint/2010/main" val="327053934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D6BDA011-FD82-4BDD-B735-12F28C5B137D}" type="datetimeFigureOut">
              <a:rPr lang="ru-RU">
                <a:solidFill>
                  <a:prstClr val="black">
                    <a:tint val="75000"/>
                  </a:prstClr>
                </a:solidFill>
              </a:rPr>
              <a:pPr>
                <a:defRPr/>
              </a:pPr>
              <a:t>01.03.2018</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pPr fontAlgn="base">
              <a:spcBef>
                <a:spcPct val="0"/>
              </a:spcBef>
              <a:spcAft>
                <a:spcPct val="0"/>
              </a:spcAft>
            </a:pPr>
            <a:fld id="{2DC01378-4BEE-4E49-A5E5-54A2AE3057B0}" type="slidenum">
              <a:rPr lang="ru-RU" altLang="ru-RU">
                <a:cs typeface="Arial" panose="020B0604020202020204" pitchFamily="34" charset="0"/>
              </a:rPr>
              <a:pPr fontAlgn="base">
                <a:spcBef>
                  <a:spcPct val="0"/>
                </a:spcBef>
                <a:spcAft>
                  <a:spcPct val="0"/>
                </a:spcAft>
              </a:pPr>
              <a:t>‹#›</a:t>
            </a:fld>
            <a:endParaRPr lang="ru-RU" altLang="ru-RU">
              <a:cs typeface="Arial" panose="020B0604020202020204" pitchFamily="34" charset="0"/>
            </a:endParaRPr>
          </a:p>
        </p:txBody>
      </p:sp>
    </p:spTree>
    <p:extLst>
      <p:ext uri="{BB962C8B-B14F-4D97-AF65-F5344CB8AC3E}">
        <p14:creationId xmlns:p14="http://schemas.microsoft.com/office/powerpoint/2010/main" val="1789969913"/>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D6BDA011-FD82-4BDD-B735-12F28C5B137D}" type="datetimeFigureOut">
              <a:rPr lang="ru-RU">
                <a:solidFill>
                  <a:prstClr val="black">
                    <a:tint val="75000"/>
                  </a:prstClr>
                </a:solidFill>
              </a:rPr>
              <a:pPr>
                <a:defRPr/>
              </a:pPr>
              <a:t>01.03.2018</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pPr fontAlgn="base">
              <a:spcBef>
                <a:spcPct val="0"/>
              </a:spcBef>
              <a:spcAft>
                <a:spcPct val="0"/>
              </a:spcAft>
            </a:pPr>
            <a:fld id="{2DC01378-4BEE-4E49-A5E5-54A2AE3057B0}" type="slidenum">
              <a:rPr lang="ru-RU" altLang="ru-RU">
                <a:cs typeface="Arial" panose="020B0604020202020204" pitchFamily="34" charset="0"/>
              </a:rPr>
              <a:pPr fontAlgn="base">
                <a:spcBef>
                  <a:spcPct val="0"/>
                </a:spcBef>
                <a:spcAft>
                  <a:spcPct val="0"/>
                </a:spcAft>
              </a:pPr>
              <a:t>‹#›</a:t>
            </a:fld>
            <a:endParaRPr lang="ru-RU" altLang="ru-RU">
              <a:cs typeface="Arial" panose="020B0604020202020204" pitchFamily="34" charset="0"/>
            </a:endParaRPr>
          </a:p>
        </p:txBody>
      </p:sp>
    </p:spTree>
    <p:extLst>
      <p:ext uri="{BB962C8B-B14F-4D97-AF65-F5344CB8AC3E}">
        <p14:creationId xmlns:p14="http://schemas.microsoft.com/office/powerpoint/2010/main" val="2897177922"/>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D6BDA011-FD82-4BDD-B735-12F28C5B137D}" type="datetimeFigureOut">
              <a:rPr lang="ru-RU">
                <a:solidFill>
                  <a:prstClr val="black">
                    <a:tint val="75000"/>
                  </a:prstClr>
                </a:solidFill>
              </a:rPr>
              <a:pPr>
                <a:defRPr/>
              </a:pPr>
              <a:t>01.03.2018</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pPr fontAlgn="base">
              <a:spcBef>
                <a:spcPct val="0"/>
              </a:spcBef>
              <a:spcAft>
                <a:spcPct val="0"/>
              </a:spcAft>
            </a:pPr>
            <a:fld id="{2DC01378-4BEE-4E49-A5E5-54A2AE3057B0}" type="slidenum">
              <a:rPr lang="ru-RU" altLang="ru-RU">
                <a:cs typeface="Arial" panose="020B0604020202020204" pitchFamily="34" charset="0"/>
              </a:rPr>
              <a:pPr fontAlgn="base">
                <a:spcBef>
                  <a:spcPct val="0"/>
                </a:spcBef>
                <a:spcAft>
                  <a:spcPct val="0"/>
                </a:spcAft>
              </a:pPr>
              <a:t>‹#›</a:t>
            </a:fld>
            <a:endParaRPr lang="ru-RU" altLang="ru-RU">
              <a:cs typeface="Arial" panose="020B0604020202020204" pitchFamily="34" charset="0"/>
            </a:endParaRPr>
          </a:p>
        </p:txBody>
      </p:sp>
    </p:spTree>
    <p:extLst>
      <p:ext uri="{BB962C8B-B14F-4D97-AF65-F5344CB8AC3E}">
        <p14:creationId xmlns:p14="http://schemas.microsoft.com/office/powerpoint/2010/main" val="2655816754"/>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2.xml"/><Relationship Id="rId1" Type="http://schemas.openxmlformats.org/officeDocument/2006/relationships/slideLayout" Target="../slideLayouts/slideLayout34.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6.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Layout" Target="../slideLayouts/slideLayout57.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Layout" Target="../slideLayouts/slideLayout5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Заголовок 1"/>
          <p:cNvSpPr>
            <a:spLocks noGrp="1"/>
          </p:cNvSpPr>
          <p:nvPr>
            <p:ph type="ctrTitle"/>
          </p:nvPr>
        </p:nvSpPr>
        <p:spPr>
          <a:xfrm>
            <a:off x="0" y="0"/>
            <a:ext cx="12192000" cy="6858000"/>
          </a:xfrm>
          <a:solidFill>
            <a:schemeClr val="accent2">
              <a:lumMod val="20000"/>
              <a:lumOff val="80000"/>
            </a:schemeClr>
          </a:solidFill>
        </p:spPr>
        <p:txBody>
          <a:bodyPr/>
          <a:lstStyle/>
          <a:p>
            <a:pPr algn="l">
              <a:defRPr/>
            </a:pPr>
            <a:r>
              <a:rPr lang="ru-RU" sz="3200" b="1" dirty="0"/>
              <a:t>Устная часть. Инструкция по выполнению работы</a:t>
            </a:r>
            <a:r>
              <a:rPr lang="ru-RU" sz="2400" b="1" dirty="0"/>
              <a:t/>
            </a:r>
            <a:br>
              <a:rPr lang="ru-RU" sz="2400" b="1" dirty="0"/>
            </a:br>
            <a:r>
              <a:rPr lang="ru-RU" sz="1600" b="1" dirty="0"/>
              <a:t/>
            </a:r>
            <a:br>
              <a:rPr lang="ru-RU" sz="1600" b="1" dirty="0"/>
            </a:br>
            <a:r>
              <a:rPr lang="ru-RU" sz="1600" b="1" dirty="0">
                <a:solidFill>
                  <a:schemeClr val="accent6">
                    <a:lumMod val="50000"/>
                  </a:schemeClr>
                </a:solidFill>
              </a:rPr>
              <a:t>Устная часть КИМ ОГЭ по английскому языку включает в себя 3 задания.</a:t>
            </a:r>
            <a:r>
              <a:rPr lang="ru-RU" sz="1400" dirty="0"/>
              <a:t/>
            </a:r>
            <a:br>
              <a:rPr lang="ru-RU" sz="1400" dirty="0"/>
            </a:br>
            <a:r>
              <a:rPr lang="ru-RU" sz="1400" dirty="0"/>
              <a:t/>
            </a:r>
            <a:br>
              <a:rPr lang="ru-RU" sz="1400" dirty="0"/>
            </a:br>
            <a:r>
              <a:rPr lang="en-US" sz="1800" b="1" dirty="0" err="1"/>
              <a:t>Задание</a:t>
            </a:r>
            <a:r>
              <a:rPr lang="en-US" sz="1800" b="1" dirty="0"/>
              <a:t> 1 </a:t>
            </a:r>
            <a:r>
              <a:rPr lang="ru-RU" sz="1800" dirty="0"/>
              <a:t>предусматривает </a:t>
            </a:r>
            <a:r>
              <a:rPr lang="ru-RU" sz="1800" b="1" dirty="0"/>
              <a:t>чтение</a:t>
            </a:r>
            <a:r>
              <a:rPr lang="ru-RU" sz="1800" dirty="0"/>
              <a:t> вслух небольшого текста научно- популярного характера. </a:t>
            </a:r>
            <a:r>
              <a:rPr lang="ru-RU" sz="1600" i="1" dirty="0"/>
              <a:t>Время на подготовку - 1,5 минуты.</a:t>
            </a:r>
            <a:r>
              <a:rPr lang="ru-RU" sz="1800" dirty="0"/>
              <a:t/>
            </a:r>
            <a:br>
              <a:rPr lang="ru-RU" sz="1800" dirty="0"/>
            </a:br>
            <a:r>
              <a:rPr lang="ru-RU" sz="1800" dirty="0"/>
              <a:t/>
            </a:r>
            <a:br>
              <a:rPr lang="ru-RU" sz="1800" dirty="0"/>
            </a:br>
            <a:r>
              <a:rPr lang="ru-RU" sz="1800" dirty="0"/>
              <a:t>В </a:t>
            </a:r>
            <a:r>
              <a:rPr lang="en-US" sz="1800" b="1" dirty="0" err="1"/>
              <a:t>задании</a:t>
            </a:r>
            <a:r>
              <a:rPr lang="en-US" sz="1800" b="1" dirty="0"/>
              <a:t> 2 </a:t>
            </a:r>
            <a:r>
              <a:rPr lang="ru-RU" sz="1800" dirty="0"/>
              <a:t>предлагается принять участие в </a:t>
            </a:r>
            <a:r>
              <a:rPr lang="ru-RU" sz="1800" b="1" dirty="0"/>
              <a:t>условном диалоге- расспросе</a:t>
            </a:r>
            <a:r>
              <a:rPr lang="ru-RU" sz="1800" dirty="0"/>
              <a:t>: ответить на шесть услышанных в аудиозаписи вопросов телефонного опроса. </a:t>
            </a:r>
            <a:r>
              <a:rPr lang="ru-RU" sz="1600" i="1" dirty="0"/>
              <a:t>Время на подготовку - 1,5 минуты. </a:t>
            </a:r>
            <a:br>
              <a:rPr lang="ru-RU" sz="1600" i="1" dirty="0"/>
            </a:br>
            <a:r>
              <a:rPr lang="ru-RU" sz="1800" dirty="0"/>
              <a:t/>
            </a:r>
            <a:br>
              <a:rPr lang="ru-RU" sz="1800" dirty="0"/>
            </a:br>
            <a:r>
              <a:rPr lang="ru-RU" sz="1800" dirty="0"/>
              <a:t>В </a:t>
            </a:r>
            <a:r>
              <a:rPr lang="en-US" sz="1800" b="1" dirty="0" err="1"/>
              <a:t>задании</a:t>
            </a:r>
            <a:r>
              <a:rPr lang="en-US" sz="1800" b="1" dirty="0"/>
              <a:t> 3 </a:t>
            </a:r>
            <a:r>
              <a:rPr lang="ru-RU" sz="1800" dirty="0"/>
              <a:t>необходимо построить законченное связное </a:t>
            </a:r>
            <a:r>
              <a:rPr lang="ru-RU" sz="1800" b="1" dirty="0"/>
              <a:t>монологическое высказывание </a:t>
            </a:r>
            <a:r>
              <a:rPr lang="ru-RU" sz="1800" dirty="0"/>
              <a:t>на определённую тему с опорой на план, представленный в виде косвенных вопросов. </a:t>
            </a:r>
            <a:r>
              <a:rPr lang="ru-RU" sz="1600" i="1" dirty="0"/>
              <a:t>Время на подготовку - 1,5 минуты.</a:t>
            </a:r>
            <a:r>
              <a:rPr lang="ru-RU" sz="1400" dirty="0"/>
              <a:t/>
            </a:r>
            <a:br>
              <a:rPr lang="ru-RU" sz="1400" dirty="0"/>
            </a:br>
            <a:r>
              <a:rPr lang="ru-RU" sz="1600" dirty="0">
                <a:solidFill>
                  <a:srgbClr val="C00000"/>
                </a:solidFill>
              </a:rPr>
              <a:t/>
            </a:r>
            <a:br>
              <a:rPr lang="ru-RU" sz="1600" dirty="0">
                <a:solidFill>
                  <a:srgbClr val="C00000"/>
                </a:solidFill>
              </a:rPr>
            </a:br>
            <a:r>
              <a:rPr lang="ru-RU" sz="1600" dirty="0">
                <a:solidFill>
                  <a:srgbClr val="C00000"/>
                </a:solidFill>
              </a:rPr>
              <a:t>* </a:t>
            </a:r>
            <a:r>
              <a:rPr lang="ru-RU" sz="1600" b="1" i="1" dirty="0">
                <a:solidFill>
                  <a:srgbClr val="C00000"/>
                </a:solidFill>
              </a:rPr>
              <a:t>Общее время ответа одного участника ОГЭ (включая время на подготовку) - 15 минут.   </a:t>
            </a:r>
            <a:br>
              <a:rPr lang="ru-RU" sz="1600" b="1" i="1" dirty="0">
                <a:solidFill>
                  <a:srgbClr val="C00000"/>
                </a:solidFill>
              </a:rPr>
            </a:br>
            <a:r>
              <a:rPr lang="ru-RU" sz="1600" b="1" i="1" dirty="0">
                <a:solidFill>
                  <a:srgbClr val="C00000"/>
                </a:solidFill>
              </a:rPr>
              <a:t> * Каждое последующее задание выдаётся после окончания выполнения предыдущего задания.          </a:t>
            </a:r>
            <a:br>
              <a:rPr lang="ru-RU" sz="1600" b="1" i="1" dirty="0">
                <a:solidFill>
                  <a:srgbClr val="C00000"/>
                </a:solidFill>
              </a:rPr>
            </a:br>
            <a:r>
              <a:rPr lang="ru-RU" sz="1600" b="1" i="1" dirty="0">
                <a:solidFill>
                  <a:srgbClr val="C00000"/>
                </a:solidFill>
              </a:rPr>
              <a:t>* Всё время ответа ведётся аудио- и видеозапись. </a:t>
            </a:r>
            <a:br>
              <a:rPr lang="ru-RU" sz="1600" b="1" i="1" dirty="0">
                <a:solidFill>
                  <a:srgbClr val="C00000"/>
                </a:solidFill>
              </a:rPr>
            </a:br>
            <a:r>
              <a:rPr lang="ru-RU" sz="1600" b="1" i="1" dirty="0">
                <a:solidFill>
                  <a:srgbClr val="C00000"/>
                </a:solidFill>
              </a:rPr>
              <a:t>* Постарайтесь полностью выполнить поставленные задачи, говорить ясно и чётко, не отходить от темы и следовать предложенному плану ответа. Так Вы сможете набрать наибольшее количество баллов. </a:t>
            </a:r>
          </a:p>
        </p:txBody>
      </p:sp>
    </p:spTree>
    <p:extLst>
      <p:ext uri="{BB962C8B-B14F-4D97-AF65-F5344CB8AC3E}">
        <p14:creationId xmlns:p14="http://schemas.microsoft.com/office/powerpoint/2010/main" val="1315988083"/>
      </p:ext>
    </p:extLst>
  </p:cSld>
  <p:clrMapOvr>
    <a:masterClrMapping/>
  </p:clrMapOvr>
  <p:transition spd="slow" advClick="0" advTm="4000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847851" y="1484314"/>
            <a:ext cx="8208963" cy="3379787"/>
          </a:xfrm>
          <a:prstGeom prst="rect">
            <a:avLst/>
          </a:prstGeom>
        </p:spPr>
        <p:style>
          <a:lnRef idx="0">
            <a:scrgbClr r="0" g="0" b="0"/>
          </a:lnRef>
          <a:fillRef idx="1001">
            <a:schemeClr val="lt1"/>
          </a:fillRef>
          <a:effectRef idx="0">
            <a:scrgbClr r="0" g="0" b="0"/>
          </a:effectRef>
          <a:fontRef idx="major"/>
        </p:style>
        <p:txBody>
          <a:bodyPr>
            <a:spAutoFit/>
          </a:bodyPr>
          <a:lstStyle/>
          <a:p>
            <a:pPr fontAlgn="base">
              <a:spcBef>
                <a:spcPct val="0"/>
              </a:spcBef>
              <a:spcAft>
                <a:spcPct val="0"/>
              </a:spcAft>
              <a:defRPr/>
            </a:pPr>
            <a:r>
              <a:rPr lang="en-US" sz="1600" b="1" dirty="0">
                <a:solidFill>
                  <a:prstClr val="black"/>
                </a:solidFill>
                <a:latin typeface="Times New Roman"/>
                <a:ea typeface="Times New Roman"/>
                <a:cs typeface="Times New Roman"/>
              </a:rPr>
              <a:t>          Task 1. Imagine that you are preparing a project with your friend. You have found some   interesting material for the presentation and you want to read this text to your friend. You have 1.5 minutes to read the text silently, then be ready to read it out aloud. You will not have more than </a:t>
            </a:r>
            <a:r>
              <a:rPr lang="ru-RU" sz="1600" b="1" dirty="0">
                <a:solidFill>
                  <a:prstClr val="black"/>
                </a:solidFill>
                <a:latin typeface="Times New Roman"/>
                <a:ea typeface="Times New Roman"/>
                <a:cs typeface="Times New Roman"/>
              </a:rPr>
              <a:t>2 </a:t>
            </a:r>
            <a:r>
              <a:rPr lang="en-US" sz="1600" b="1" dirty="0">
                <a:solidFill>
                  <a:prstClr val="black"/>
                </a:solidFill>
                <a:latin typeface="Times New Roman"/>
                <a:ea typeface="Times New Roman"/>
                <a:cs typeface="Times New Roman"/>
              </a:rPr>
              <a:t> minutes to read it</a:t>
            </a:r>
            <a:r>
              <a:rPr lang="en-US" sz="1400" b="1" dirty="0">
                <a:solidFill>
                  <a:prstClr val="black"/>
                </a:solidFill>
                <a:latin typeface="Times New Roman"/>
                <a:ea typeface="Times New Roman"/>
                <a:cs typeface="Times New Roman"/>
              </a:rPr>
              <a:t>.</a:t>
            </a:r>
            <a:endParaRPr lang="ru-RU" sz="1400" b="1" dirty="0">
              <a:solidFill>
                <a:prstClr val="black"/>
              </a:solidFill>
              <a:latin typeface="Times New Roman"/>
              <a:ea typeface="Times New Roman"/>
              <a:cs typeface="Times New Roman"/>
            </a:endParaRPr>
          </a:p>
          <a:p>
            <a:pPr fontAlgn="base">
              <a:spcBef>
                <a:spcPct val="0"/>
              </a:spcBef>
              <a:spcAft>
                <a:spcPct val="0"/>
              </a:spcAft>
              <a:defRPr/>
            </a:pPr>
            <a:endParaRPr lang="ru-RU" sz="1400" b="1" dirty="0">
              <a:solidFill>
                <a:prstClr val="black"/>
              </a:solidFill>
              <a:latin typeface="Times New Roman"/>
              <a:cs typeface="Times New Roman"/>
            </a:endParaRPr>
          </a:p>
          <a:p>
            <a:pPr fontAlgn="base">
              <a:spcBef>
                <a:spcPct val="0"/>
              </a:spcBef>
              <a:spcAft>
                <a:spcPct val="0"/>
              </a:spcAft>
              <a:defRPr/>
            </a:pPr>
            <a:endParaRPr lang="ru-RU" sz="1400" b="1" dirty="0">
              <a:solidFill>
                <a:prstClr val="black"/>
              </a:solidFill>
              <a:latin typeface="Times New Roman"/>
              <a:cs typeface="Times New Roman"/>
            </a:endParaRPr>
          </a:p>
          <a:p>
            <a:pPr fontAlgn="base">
              <a:spcBef>
                <a:spcPct val="0"/>
              </a:spcBef>
              <a:spcAft>
                <a:spcPct val="0"/>
              </a:spcAft>
              <a:defRPr/>
            </a:pPr>
            <a:endParaRPr lang="ru-RU" sz="1400" b="1" dirty="0">
              <a:solidFill>
                <a:prstClr val="black"/>
              </a:solidFill>
              <a:latin typeface="Times New Roman"/>
              <a:cs typeface="Times New Roman"/>
            </a:endParaRPr>
          </a:p>
          <a:p>
            <a:pPr fontAlgn="base">
              <a:spcBef>
                <a:spcPct val="0"/>
              </a:spcBef>
              <a:spcAft>
                <a:spcPct val="0"/>
              </a:spcAft>
              <a:defRPr/>
            </a:pPr>
            <a:endParaRPr lang="ru-RU" sz="1400" b="1" dirty="0">
              <a:solidFill>
                <a:prstClr val="black"/>
              </a:solidFill>
              <a:latin typeface="Times New Roman"/>
              <a:cs typeface="Times New Roman"/>
            </a:endParaRPr>
          </a:p>
          <a:p>
            <a:pPr fontAlgn="base">
              <a:spcBef>
                <a:spcPct val="0"/>
              </a:spcBef>
              <a:spcAft>
                <a:spcPct val="0"/>
              </a:spcAft>
              <a:defRPr/>
            </a:pPr>
            <a:endParaRPr lang="ru-RU" sz="1400" b="1" dirty="0">
              <a:solidFill>
                <a:prstClr val="black"/>
              </a:solidFill>
              <a:latin typeface="Times New Roman"/>
              <a:cs typeface="Times New Roman"/>
            </a:endParaRPr>
          </a:p>
          <a:p>
            <a:pPr fontAlgn="base">
              <a:spcBef>
                <a:spcPct val="0"/>
              </a:spcBef>
              <a:spcAft>
                <a:spcPct val="0"/>
              </a:spcAft>
              <a:defRPr/>
            </a:pPr>
            <a:r>
              <a:rPr lang="en-US" sz="1400" b="1" dirty="0">
                <a:solidFill>
                  <a:prstClr val="black"/>
                </a:solidFill>
                <a:latin typeface="Times New Roman" pitchFamily="18" charset="0"/>
                <a:cs typeface="Times New Roman" pitchFamily="18" charset="0"/>
              </a:rPr>
              <a:t> </a:t>
            </a:r>
            <a:r>
              <a:rPr lang="ru-RU" sz="1400" b="1" dirty="0">
                <a:solidFill>
                  <a:prstClr val="black"/>
                </a:solidFill>
                <a:latin typeface="Times New Roman" pitchFamily="18" charset="0"/>
                <a:cs typeface="Times New Roman" pitchFamily="18" charset="0"/>
              </a:rPr>
              <a:t> </a:t>
            </a:r>
            <a:endParaRPr lang="ru-RU" sz="1400" dirty="0">
              <a:solidFill>
                <a:prstClr val="black"/>
              </a:solidFill>
              <a:latin typeface="Times New Roman" pitchFamily="18" charset="0"/>
              <a:cs typeface="Times New Roman" pitchFamily="18" charset="0"/>
            </a:endParaRPr>
          </a:p>
          <a:p>
            <a:pPr algn="just">
              <a:spcAft>
                <a:spcPts val="1125"/>
              </a:spcAft>
              <a:tabLst>
                <a:tab pos="622300" algn="l"/>
              </a:tabLst>
              <a:defRPr/>
            </a:pPr>
            <a:endParaRPr lang="en-US" sz="1400" b="1" dirty="0">
              <a:solidFill>
                <a:prstClr val="black"/>
              </a:solidFill>
              <a:latin typeface="Times New Roman" pitchFamily="18" charset="0"/>
              <a:ea typeface="Times New Roman"/>
              <a:cs typeface="Times New Roman" pitchFamily="18" charset="0"/>
            </a:endParaRPr>
          </a:p>
          <a:p>
            <a:pPr algn="just">
              <a:lnSpc>
                <a:spcPts val="2040"/>
              </a:lnSpc>
              <a:spcAft>
                <a:spcPts val="1125"/>
              </a:spcAft>
              <a:tabLst>
                <a:tab pos="622300" algn="l"/>
              </a:tabLst>
              <a:defRPr/>
            </a:pPr>
            <a:endParaRPr lang="ru-RU" dirty="0">
              <a:solidFill>
                <a:prstClr val="black"/>
              </a:solidFill>
              <a:ea typeface="Calibri"/>
              <a:cs typeface="Times New Roman"/>
            </a:endParaRPr>
          </a:p>
          <a:p>
            <a:pPr algn="just">
              <a:lnSpc>
                <a:spcPts val="2040"/>
              </a:lnSpc>
              <a:spcAft>
                <a:spcPts val="1125"/>
              </a:spcAft>
              <a:tabLst>
                <a:tab pos="622300" algn="l"/>
              </a:tabLst>
              <a:defRPr/>
            </a:pPr>
            <a:r>
              <a:rPr lang="ru-RU" sz="1600" dirty="0">
                <a:solidFill>
                  <a:prstClr val="black"/>
                </a:solidFill>
                <a:latin typeface="Times New Roman"/>
                <a:ea typeface="Times New Roman"/>
                <a:cs typeface="Times New Roman"/>
              </a:rPr>
              <a:t>  </a:t>
            </a:r>
            <a:endParaRPr lang="ru-RU" sz="1600" dirty="0">
              <a:solidFill>
                <a:prstClr val="black"/>
              </a:solidFill>
              <a:ea typeface="Calibri"/>
              <a:cs typeface="Times New Roman"/>
            </a:endParaRPr>
          </a:p>
        </p:txBody>
      </p:sp>
      <p:sp>
        <p:nvSpPr>
          <p:cNvPr id="2" name="TextBox 1"/>
          <p:cNvSpPr txBox="1"/>
          <p:nvPr/>
        </p:nvSpPr>
        <p:spPr>
          <a:xfrm>
            <a:off x="1703388" y="701675"/>
            <a:ext cx="8964612" cy="369888"/>
          </a:xfrm>
          <a:prstGeom prst="rect">
            <a:avLst/>
          </a:prstGeom>
          <a:ln w="57150">
            <a:solidFill>
              <a:schemeClr val="bg1">
                <a:lumMod val="85000"/>
              </a:schemeClr>
            </a:solidFill>
          </a:ln>
        </p:spPr>
        <p:style>
          <a:lnRef idx="0">
            <a:scrgbClr r="0" g="0" b="0"/>
          </a:lnRef>
          <a:fillRef idx="1001">
            <a:schemeClr val="lt2"/>
          </a:fillRef>
          <a:effectRef idx="0">
            <a:scrgbClr r="0" g="0" b="0"/>
          </a:effectRef>
          <a:fontRef idx="major"/>
        </p:style>
        <p:txBody>
          <a:bodyPr>
            <a:spAutoFit/>
          </a:bodyPr>
          <a:lstStyle/>
          <a:p>
            <a:pPr>
              <a:defRPr/>
            </a:pPr>
            <a:r>
              <a:rPr lang="en-US" b="1" dirty="0">
                <a:solidFill>
                  <a:srgbClr val="F79646">
                    <a:lumMod val="75000"/>
                  </a:srgbClr>
                </a:solidFill>
              </a:rPr>
              <a:t> TASK #1. PREPARATION – 01:30 min. ANSWER – 0</a:t>
            </a:r>
            <a:r>
              <a:rPr lang="ru-RU" b="1" dirty="0">
                <a:solidFill>
                  <a:srgbClr val="F79646">
                    <a:lumMod val="75000"/>
                  </a:srgbClr>
                </a:solidFill>
              </a:rPr>
              <a:t>2</a:t>
            </a:r>
            <a:r>
              <a:rPr lang="en-US" b="1" dirty="0">
                <a:solidFill>
                  <a:srgbClr val="F79646">
                    <a:lumMod val="75000"/>
                  </a:srgbClr>
                </a:solidFill>
              </a:rPr>
              <a:t>:</a:t>
            </a:r>
            <a:r>
              <a:rPr lang="ru-RU" b="1" dirty="0">
                <a:solidFill>
                  <a:srgbClr val="F79646">
                    <a:lumMod val="75000"/>
                  </a:srgbClr>
                </a:solidFill>
              </a:rPr>
              <a:t>0</a:t>
            </a:r>
            <a:r>
              <a:rPr lang="en-US" b="1" dirty="0">
                <a:solidFill>
                  <a:srgbClr val="F79646">
                    <a:lumMod val="75000"/>
                  </a:srgbClr>
                </a:solidFill>
              </a:rPr>
              <a:t>0 min.                                PREPARATION </a:t>
            </a:r>
            <a:r>
              <a:rPr lang="en-US" dirty="0">
                <a:solidFill>
                  <a:srgbClr val="F79646">
                    <a:lumMod val="75000"/>
                  </a:srgbClr>
                </a:solidFill>
              </a:rPr>
              <a:t>  </a:t>
            </a:r>
            <a:endParaRPr lang="ru-RU" dirty="0">
              <a:solidFill>
                <a:srgbClr val="F79646">
                  <a:lumMod val="75000"/>
                </a:srgbClr>
              </a:solidFill>
            </a:endParaRPr>
          </a:p>
        </p:txBody>
      </p:sp>
      <p:sp>
        <p:nvSpPr>
          <p:cNvPr id="6" name="Прямоугольник 5"/>
          <p:cNvSpPr/>
          <p:nvPr/>
        </p:nvSpPr>
        <p:spPr>
          <a:xfrm>
            <a:off x="1703389" y="1196976"/>
            <a:ext cx="630237" cy="347663"/>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endParaRPr lang="ru-RU">
              <a:solidFill>
                <a:prstClr val="black"/>
              </a:solidFill>
            </a:endParaRPr>
          </a:p>
        </p:txBody>
      </p:sp>
      <p:sp>
        <p:nvSpPr>
          <p:cNvPr id="6149" name="TextBox 6"/>
          <p:cNvSpPr txBox="1">
            <a:spLocks noChangeArrowheads="1"/>
          </p:cNvSpPr>
          <p:nvPr/>
        </p:nvSpPr>
        <p:spPr bwMode="auto">
          <a:xfrm>
            <a:off x="1774826" y="1196975"/>
            <a:ext cx="3603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fontAlgn="base" hangingPunct="1">
              <a:spcBef>
                <a:spcPct val="0"/>
              </a:spcBef>
              <a:spcAft>
                <a:spcPct val="0"/>
              </a:spcAft>
            </a:pPr>
            <a:r>
              <a:rPr lang="en-US" altLang="ru-RU" b="1">
                <a:solidFill>
                  <a:prstClr val="black"/>
                </a:solidFill>
                <a:latin typeface="Times New Roman" panose="02020603050405020304" pitchFamily="18" charset="0"/>
                <a:cs typeface="Times New Roman" panose="02020603050405020304" pitchFamily="18" charset="0"/>
              </a:rPr>
              <a:t>1</a:t>
            </a:r>
            <a:endParaRPr lang="ru-RU" altLang="ru-RU" b="1">
              <a:solidFill>
                <a:prstClr val="black"/>
              </a:solidFill>
              <a:latin typeface="Times New Roman" panose="02020603050405020304" pitchFamily="18" charset="0"/>
              <a:cs typeface="Times New Roman" panose="02020603050405020304" pitchFamily="18" charset="0"/>
            </a:endParaRPr>
          </a:p>
        </p:txBody>
      </p:sp>
      <p:sp>
        <p:nvSpPr>
          <p:cNvPr id="13" name="Блок-схема: процесс 12"/>
          <p:cNvSpPr/>
          <p:nvPr/>
        </p:nvSpPr>
        <p:spPr>
          <a:xfrm>
            <a:off x="1774826" y="2636838"/>
            <a:ext cx="8569325" cy="3816350"/>
          </a:xfrm>
          <a:prstGeom prst="flowChartProcess">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prstClr val="white"/>
              </a:solidFill>
            </a:endParaRPr>
          </a:p>
        </p:txBody>
      </p:sp>
      <p:sp>
        <p:nvSpPr>
          <p:cNvPr id="8" name="Прямоугольник 7"/>
          <p:cNvSpPr/>
          <p:nvPr/>
        </p:nvSpPr>
        <p:spPr>
          <a:xfrm>
            <a:off x="6384925" y="1243014"/>
            <a:ext cx="4103688" cy="287337"/>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prstClr val="white"/>
              </a:solidFill>
            </a:endParaRPr>
          </a:p>
        </p:txBody>
      </p:sp>
      <p:sp>
        <p:nvSpPr>
          <p:cNvPr id="6152" name="Прямоугольник 8"/>
          <p:cNvSpPr>
            <a:spLocks noChangeArrowheads="1"/>
          </p:cNvSpPr>
          <p:nvPr/>
        </p:nvSpPr>
        <p:spPr bwMode="auto">
          <a:xfrm>
            <a:off x="2063750" y="2997200"/>
            <a:ext cx="81359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ru-RU" altLang="ru-RU" b="1">
                <a:solidFill>
                  <a:srgbClr val="003366"/>
                </a:solidFill>
                <a:cs typeface="Times New Roman" panose="02020603050405020304" pitchFamily="18" charset="0"/>
              </a:rPr>
              <a:t> </a:t>
            </a:r>
            <a:endParaRPr lang="en-US" altLang="ru-RU" sz="1600" b="1">
              <a:solidFill>
                <a:prstClr val="black"/>
              </a:solidFill>
              <a:latin typeface="Calibri" panose="020F0502020204030204" pitchFamily="34" charset="0"/>
            </a:endParaRPr>
          </a:p>
        </p:txBody>
      </p:sp>
      <p:sp>
        <p:nvSpPr>
          <p:cNvPr id="6153" name="Rectangle 10"/>
          <p:cNvSpPr>
            <a:spLocks noChangeArrowheads="1"/>
          </p:cNvSpPr>
          <p:nvPr/>
        </p:nvSpPr>
        <p:spPr bwMode="auto">
          <a:xfrm>
            <a:off x="2063751" y="4367214"/>
            <a:ext cx="83534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pPr>
            <a:r>
              <a:rPr lang="ru-RU" altLang="ru-RU" sz="1600" b="1">
                <a:solidFill>
                  <a:prstClr val="black"/>
                </a:solidFill>
                <a:cs typeface="Times New Roman" panose="02020603050405020304" pitchFamily="18" charset="0"/>
              </a:rPr>
              <a:t> </a:t>
            </a:r>
            <a:endParaRPr lang="ru-RU" altLang="ru-RU">
              <a:solidFill>
                <a:prstClr val="black"/>
              </a:solidFill>
            </a:endParaRPr>
          </a:p>
        </p:txBody>
      </p:sp>
      <p:sp>
        <p:nvSpPr>
          <p:cNvPr id="6154" name="Прямоугольник 9"/>
          <p:cNvSpPr>
            <a:spLocks noChangeArrowheads="1"/>
          </p:cNvSpPr>
          <p:nvPr/>
        </p:nvSpPr>
        <p:spPr bwMode="auto">
          <a:xfrm>
            <a:off x="1919288" y="5084763"/>
            <a:ext cx="828040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76200" indent="-889000"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eaLnBrk="1" fontAlgn="base" hangingPunct="1">
              <a:lnSpc>
                <a:spcPct val="150000"/>
              </a:lnSpc>
              <a:spcBef>
                <a:spcPct val="0"/>
              </a:spcBef>
              <a:spcAft>
                <a:spcPct val="0"/>
              </a:spcAft>
            </a:pPr>
            <a:r>
              <a:rPr lang="ru-RU" altLang="ru-RU" sz="1400" b="1">
                <a:solidFill>
                  <a:prstClr val="black"/>
                </a:solidFill>
                <a:latin typeface="Times New Roman" panose="02020603050405020304" pitchFamily="18" charset="0"/>
                <a:cs typeface="Times New Roman" panose="02020603050405020304" pitchFamily="18" charset="0"/>
              </a:rPr>
              <a:t> </a:t>
            </a:r>
          </a:p>
        </p:txBody>
      </p:sp>
      <p:sp>
        <p:nvSpPr>
          <p:cNvPr id="6155" name="Rectangle 12"/>
          <p:cNvSpPr>
            <a:spLocks noChangeArrowheads="1"/>
          </p:cNvSpPr>
          <p:nvPr/>
        </p:nvSpPr>
        <p:spPr bwMode="auto">
          <a:xfrm>
            <a:off x="2063750" y="476251"/>
            <a:ext cx="3155950"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pPr>
            <a:r>
              <a:rPr lang="ru-RU" altLang="ru-RU" sz="900" b="1">
                <a:solidFill>
                  <a:srgbClr val="000000"/>
                </a:solidFill>
                <a:latin typeface="Verdana" panose="020B0604030504040204" pitchFamily="34" charset="0"/>
                <a:cs typeface="Times New Roman" panose="02020603050405020304" pitchFamily="18" charset="0"/>
              </a:rPr>
              <a:t>____________________________________</a:t>
            </a:r>
            <a:r>
              <a:rPr lang="ru-RU" altLang="ru-RU" sz="800">
                <a:solidFill>
                  <a:prstClr val="black"/>
                </a:solidFill>
              </a:rPr>
              <a:t> </a:t>
            </a:r>
            <a:endParaRPr lang="ru-RU" altLang="ru-RU">
              <a:solidFill>
                <a:prstClr val="black"/>
              </a:solidFill>
            </a:endParaRPr>
          </a:p>
        </p:txBody>
      </p:sp>
      <p:sp>
        <p:nvSpPr>
          <p:cNvPr id="6156" name="Rectangle 13"/>
          <p:cNvSpPr>
            <a:spLocks noChangeArrowheads="1"/>
          </p:cNvSpPr>
          <p:nvPr/>
        </p:nvSpPr>
        <p:spPr bwMode="auto">
          <a:xfrm flipV="1">
            <a:off x="1847850" y="295275"/>
            <a:ext cx="333629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pPr>
            <a:r>
              <a:rPr lang="en-US" altLang="ru-RU" sz="900" b="1">
                <a:solidFill>
                  <a:srgbClr val="000000"/>
                </a:solidFill>
                <a:latin typeface="Verdana" panose="020B0604030504040204" pitchFamily="34" charset="0"/>
                <a:cs typeface="Times New Roman" panose="02020603050405020304" pitchFamily="18" charset="0"/>
              </a:rPr>
              <a:t>.</a:t>
            </a:r>
            <a:endParaRPr lang="en-US" altLang="ru-RU">
              <a:solidFill>
                <a:prstClr val="black"/>
              </a:solidFill>
            </a:endParaRPr>
          </a:p>
        </p:txBody>
      </p:sp>
      <p:sp>
        <p:nvSpPr>
          <p:cNvPr id="6157" name="Прямоугольник 17"/>
          <p:cNvSpPr>
            <a:spLocks noChangeArrowheads="1"/>
          </p:cNvSpPr>
          <p:nvPr/>
        </p:nvSpPr>
        <p:spPr bwMode="auto">
          <a:xfrm>
            <a:off x="1919289" y="2997200"/>
            <a:ext cx="79216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ru-RU" altLang="ru-RU" sz="1600" b="1">
                <a:solidFill>
                  <a:prstClr val="black"/>
                </a:solidFill>
              </a:rPr>
              <a:t> </a:t>
            </a:r>
            <a:endParaRPr lang="ru-RU" altLang="ru-RU" sz="1600">
              <a:solidFill>
                <a:prstClr val="black"/>
              </a:solidFill>
              <a:latin typeface="Times New Roman" panose="02020603050405020304" pitchFamily="18" charset="0"/>
              <a:cs typeface="Times New Roman" panose="02020603050405020304" pitchFamily="18" charset="0"/>
            </a:endParaRPr>
          </a:p>
        </p:txBody>
      </p:sp>
      <p:graphicFrame>
        <p:nvGraphicFramePr>
          <p:cNvPr id="18" name="Таблица 17"/>
          <p:cNvGraphicFramePr>
            <a:graphicFrameLocks noGrp="1"/>
          </p:cNvGraphicFramePr>
          <p:nvPr/>
        </p:nvGraphicFramePr>
        <p:xfrm>
          <a:off x="2135189" y="2708276"/>
          <a:ext cx="8137525" cy="3725863"/>
        </p:xfrm>
        <a:graphic>
          <a:graphicData uri="http://schemas.openxmlformats.org/drawingml/2006/table">
            <a:tbl>
              <a:tblPr/>
              <a:tblGrid>
                <a:gridCol w="8137525"/>
              </a:tblGrid>
              <a:tr h="3725863">
                <a:tc>
                  <a:txBody>
                    <a:bodyPr/>
                    <a:lstStyle/>
                    <a:p>
                      <a:pPr marL="38100" marR="0" lvl="0" indent="0" algn="just" defTabSz="914400" rtl="0" eaLnBrk="1" fontAlgn="base" latinLnBrk="0" hangingPunct="1">
                        <a:lnSpc>
                          <a:spcPct val="150000"/>
                        </a:lnSpc>
                        <a:spcBef>
                          <a:spcPts val="1800"/>
                        </a:spcBef>
                        <a:spcAft>
                          <a:spcPct val="0"/>
                        </a:spcAft>
                        <a:buClrTx/>
                        <a:buSzTx/>
                        <a:buFontTx/>
                        <a:buNone/>
                        <a:tabLst/>
                      </a:pPr>
                      <a:r>
                        <a:rPr kumimoji="0" lang="en-US" sz="1800" b="1" i="0" u="none" strike="noStrike" cap="none" normalizeH="0" baseline="0" dirty="0" smtClean="0">
                          <a:ln>
                            <a:noFill/>
                          </a:ln>
                          <a:solidFill>
                            <a:srgbClr val="262626"/>
                          </a:solidFill>
                          <a:effectLst/>
                          <a:latin typeface="Times New Roman" pitchFamily="18" charset="0"/>
                          <a:cs typeface="Times New Roman" pitchFamily="18" charset="0"/>
                        </a:rPr>
                        <a:t>The ninth planet of the solar system was discovered not long ago. It happened in 1930. Scientists had been hunting for the planet for a long time. They had calculated its probable position but there was no proof that the planet really existed. It was too far away for the telescopes of that time to find it. It’s worth mentioning that the first photos of the planet were taken by a very young researcher. He was only twenty-four and had no formal education in astronomy. However he was deeply involved in the search for the ninth planet. The planet at the edge of the solar system was called Pluto, after the Roman god. The name for the planet was suggested by an 11-year-old British girl.</a:t>
                      </a:r>
                      <a:endParaRPr kumimoji="0" lang="ru-RU" sz="1800" b="1" i="0" u="none" strike="noStrike" cap="none" normalizeH="0" baseline="0" dirty="0" smtClean="0">
                        <a:ln>
                          <a:noFill/>
                        </a:ln>
                        <a:solidFill>
                          <a:schemeClr val="tx1"/>
                        </a:solidFill>
                        <a:effectLst/>
                        <a:latin typeface="Times New Roman" pitchFamily="18" charset="0"/>
                        <a:cs typeface="Times New Roman" pitchFamily="18" charset="0"/>
                      </a:endParaRPr>
                    </a:p>
                  </a:txBody>
                  <a:tcPr marL="0" marR="0" marT="0" marB="0" horzOverflow="overflow">
                    <a:lnL>
                      <a:noFill/>
                    </a:lnL>
                    <a:lnR>
                      <a:noFill/>
                    </a:lnR>
                    <a:lnT>
                      <a:noFill/>
                    </a:lnT>
                    <a:lnB>
                      <a:noFill/>
                    </a:lnB>
                    <a:lnTlToBr>
                      <a:noFill/>
                    </a:lnTlToBr>
                    <a:lnBlToTr>
                      <a:noFill/>
                    </a:lnBlToTr>
                    <a:solidFill>
                      <a:srgbClr val="DCE6F2"/>
                    </a:solidFill>
                  </a:tcPr>
                </a:tc>
              </a:tr>
            </a:tbl>
          </a:graphicData>
        </a:graphic>
      </p:graphicFrame>
    </p:spTree>
    <p:extLst>
      <p:ext uri="{BB962C8B-B14F-4D97-AF65-F5344CB8AC3E}">
        <p14:creationId xmlns:p14="http://schemas.microsoft.com/office/powerpoint/2010/main" val="118902983"/>
      </p:ext>
    </p:extLst>
  </p:cSld>
  <p:clrMapOvr>
    <a:masterClrMapping/>
  </p:clrMapOvr>
  <p:transition advClick="0" advTm="90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xit" presetSubtype="8" fill="hold" grpId="0" nodeType="afterEffect">
                                  <p:stCondLst>
                                    <p:cond delay="0"/>
                                  </p:stCondLst>
                                  <p:childTnLst>
                                    <p:animEffect transition="out" filter="wipe(left)">
                                      <p:cBhvr>
                                        <p:cTn id="6" dur="90000"/>
                                        <p:tgtEl>
                                          <p:spTgt spid="8"/>
                                        </p:tgtEl>
                                      </p:cBhvr>
                                    </p:animEffect>
                                    <p:set>
                                      <p:cBhvr>
                                        <p:cTn id="7" dur="1" fill="hold">
                                          <p:stCondLst>
                                            <p:cond delay="899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Блок-схема: процесс 8"/>
          <p:cNvSpPr/>
          <p:nvPr/>
        </p:nvSpPr>
        <p:spPr>
          <a:xfrm>
            <a:off x="1524000" y="6221413"/>
            <a:ext cx="9144000" cy="438150"/>
          </a:xfrm>
          <a:prstGeom prst="flowChartProcess">
            <a:avLst/>
          </a:prstGeom>
          <a:solidFill>
            <a:schemeClr val="bg1">
              <a:lumMod val="95000"/>
            </a:schemeClr>
          </a:solid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prstClr val="white"/>
              </a:solidFill>
            </a:endParaRPr>
          </a:p>
        </p:txBody>
      </p:sp>
      <p:sp>
        <p:nvSpPr>
          <p:cNvPr id="4" name="Прямоугольник 3"/>
          <p:cNvSpPr/>
          <p:nvPr/>
        </p:nvSpPr>
        <p:spPr>
          <a:xfrm>
            <a:off x="2782889" y="1484314"/>
            <a:ext cx="7273925" cy="1133475"/>
          </a:xfrm>
          <a:prstGeom prst="rect">
            <a:avLst/>
          </a:prstGeom>
        </p:spPr>
        <p:style>
          <a:lnRef idx="0">
            <a:scrgbClr r="0" g="0" b="0"/>
          </a:lnRef>
          <a:fillRef idx="1001">
            <a:schemeClr val="lt1"/>
          </a:fillRef>
          <a:effectRef idx="0">
            <a:scrgbClr r="0" g="0" b="0"/>
          </a:effectRef>
          <a:fontRef idx="major"/>
        </p:style>
        <p:txBody>
          <a:bodyPr>
            <a:spAutoFit/>
          </a:bodyPr>
          <a:lstStyle/>
          <a:p>
            <a:pPr algn="just">
              <a:spcAft>
                <a:spcPts val="1125"/>
              </a:spcAft>
              <a:tabLst>
                <a:tab pos="622300" algn="l"/>
              </a:tabLst>
              <a:defRPr/>
            </a:pPr>
            <a:r>
              <a:rPr lang="en-US" sz="1600" b="1" dirty="0">
                <a:solidFill>
                  <a:prstClr val="black"/>
                </a:solidFill>
                <a:latin typeface="Times New Roman"/>
                <a:ea typeface="Times New Roman"/>
                <a:cs typeface="Times New Roman"/>
              </a:rPr>
              <a:t>               Task 1. Read the text aloud</a:t>
            </a:r>
            <a:endParaRPr lang="en-US" sz="1400" b="1" dirty="0">
              <a:solidFill>
                <a:prstClr val="black"/>
              </a:solidFill>
              <a:latin typeface="Times New Roman"/>
              <a:ea typeface="Times New Roman"/>
              <a:cs typeface="Times New Roman"/>
            </a:endParaRPr>
          </a:p>
          <a:p>
            <a:pPr algn="just">
              <a:lnSpc>
                <a:spcPts val="2040"/>
              </a:lnSpc>
              <a:spcAft>
                <a:spcPts val="1125"/>
              </a:spcAft>
              <a:tabLst>
                <a:tab pos="622300" algn="l"/>
              </a:tabLst>
              <a:defRPr/>
            </a:pPr>
            <a:endParaRPr lang="ru-RU" dirty="0">
              <a:solidFill>
                <a:prstClr val="black"/>
              </a:solidFill>
              <a:ea typeface="Calibri"/>
              <a:cs typeface="Times New Roman"/>
            </a:endParaRPr>
          </a:p>
          <a:p>
            <a:pPr algn="just">
              <a:lnSpc>
                <a:spcPts val="2040"/>
              </a:lnSpc>
              <a:spcAft>
                <a:spcPts val="1125"/>
              </a:spcAft>
              <a:tabLst>
                <a:tab pos="622300" algn="l"/>
              </a:tabLst>
              <a:defRPr/>
            </a:pPr>
            <a:r>
              <a:rPr lang="ru-RU" sz="1600" dirty="0">
                <a:solidFill>
                  <a:prstClr val="black"/>
                </a:solidFill>
                <a:latin typeface="Times New Roman"/>
                <a:ea typeface="Times New Roman"/>
                <a:cs typeface="Times New Roman"/>
              </a:rPr>
              <a:t> </a:t>
            </a:r>
            <a:endParaRPr lang="ru-RU" sz="1600" dirty="0">
              <a:solidFill>
                <a:prstClr val="black"/>
              </a:solidFill>
              <a:ea typeface="Calibri"/>
              <a:cs typeface="Times New Roman"/>
            </a:endParaRPr>
          </a:p>
        </p:txBody>
      </p:sp>
      <p:sp>
        <p:nvSpPr>
          <p:cNvPr id="2" name="TextBox 1"/>
          <p:cNvSpPr txBox="1"/>
          <p:nvPr/>
        </p:nvSpPr>
        <p:spPr>
          <a:xfrm>
            <a:off x="1703389" y="701675"/>
            <a:ext cx="8785225" cy="369888"/>
          </a:xfrm>
          <a:prstGeom prst="rect">
            <a:avLst/>
          </a:prstGeom>
          <a:ln w="57150">
            <a:solidFill>
              <a:schemeClr val="bg1">
                <a:lumMod val="85000"/>
              </a:schemeClr>
            </a:solidFill>
          </a:ln>
        </p:spPr>
        <p:style>
          <a:lnRef idx="0">
            <a:scrgbClr r="0" g="0" b="0"/>
          </a:lnRef>
          <a:fillRef idx="1001">
            <a:schemeClr val="lt2"/>
          </a:fillRef>
          <a:effectRef idx="0">
            <a:scrgbClr r="0" g="0" b="0"/>
          </a:effectRef>
          <a:fontRef idx="major"/>
        </p:style>
        <p:txBody>
          <a:bodyPr>
            <a:spAutoFit/>
          </a:bodyPr>
          <a:lstStyle/>
          <a:p>
            <a:pPr>
              <a:defRPr/>
            </a:pPr>
            <a:r>
              <a:rPr lang="en-US" b="1" dirty="0">
                <a:solidFill>
                  <a:srgbClr val="00B050"/>
                </a:solidFill>
              </a:rPr>
              <a:t>TASK #1. PREPARATION – 01:30 min. ANSWER – 0</a:t>
            </a:r>
            <a:r>
              <a:rPr lang="ru-RU" b="1" dirty="0">
                <a:solidFill>
                  <a:srgbClr val="00B050"/>
                </a:solidFill>
              </a:rPr>
              <a:t>2</a:t>
            </a:r>
            <a:r>
              <a:rPr lang="en-US" b="1" dirty="0">
                <a:solidFill>
                  <a:srgbClr val="00B050"/>
                </a:solidFill>
              </a:rPr>
              <a:t>:</a:t>
            </a:r>
            <a:r>
              <a:rPr lang="ru-RU" b="1" dirty="0">
                <a:solidFill>
                  <a:srgbClr val="00B050"/>
                </a:solidFill>
              </a:rPr>
              <a:t>0</a:t>
            </a:r>
            <a:r>
              <a:rPr lang="en-US" b="1" dirty="0">
                <a:solidFill>
                  <a:srgbClr val="00B050"/>
                </a:solidFill>
              </a:rPr>
              <a:t>0 min.                                          ANSWER </a:t>
            </a:r>
            <a:r>
              <a:rPr lang="en-US" dirty="0">
                <a:solidFill>
                  <a:srgbClr val="00B050"/>
                </a:solidFill>
              </a:rPr>
              <a:t>  </a:t>
            </a:r>
            <a:endParaRPr lang="ru-RU" dirty="0">
              <a:solidFill>
                <a:srgbClr val="00B050"/>
              </a:solidFill>
            </a:endParaRPr>
          </a:p>
        </p:txBody>
      </p:sp>
      <p:sp>
        <p:nvSpPr>
          <p:cNvPr id="6" name="Прямоугольник 5"/>
          <p:cNvSpPr/>
          <p:nvPr/>
        </p:nvSpPr>
        <p:spPr>
          <a:xfrm>
            <a:off x="1847850" y="1268414"/>
            <a:ext cx="630238" cy="346075"/>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endParaRPr lang="ru-RU">
              <a:solidFill>
                <a:prstClr val="black"/>
              </a:solidFill>
            </a:endParaRPr>
          </a:p>
        </p:txBody>
      </p:sp>
      <p:sp>
        <p:nvSpPr>
          <p:cNvPr id="7174" name="TextBox 6"/>
          <p:cNvSpPr txBox="1">
            <a:spLocks noChangeArrowheads="1"/>
          </p:cNvSpPr>
          <p:nvPr/>
        </p:nvSpPr>
        <p:spPr bwMode="auto">
          <a:xfrm>
            <a:off x="1847851" y="1196975"/>
            <a:ext cx="5048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fontAlgn="base" hangingPunct="1">
              <a:spcBef>
                <a:spcPct val="0"/>
              </a:spcBef>
              <a:spcAft>
                <a:spcPct val="0"/>
              </a:spcAft>
            </a:pPr>
            <a:r>
              <a:rPr lang="en-US" altLang="ru-RU" b="1">
                <a:solidFill>
                  <a:prstClr val="black"/>
                </a:solidFill>
                <a:latin typeface="Times New Roman" panose="02020603050405020304" pitchFamily="18" charset="0"/>
                <a:cs typeface="Times New Roman" panose="02020603050405020304" pitchFamily="18" charset="0"/>
              </a:rPr>
              <a:t>1</a:t>
            </a:r>
            <a:endParaRPr lang="ru-RU" altLang="ru-RU" b="1">
              <a:solidFill>
                <a:prstClr val="black"/>
              </a:solidFill>
              <a:latin typeface="Times New Roman" panose="02020603050405020304" pitchFamily="18" charset="0"/>
              <a:cs typeface="Times New Roman" panose="02020603050405020304" pitchFamily="18" charset="0"/>
            </a:endParaRPr>
          </a:p>
        </p:txBody>
      </p:sp>
      <p:sp>
        <p:nvSpPr>
          <p:cNvPr id="13" name="Блок-схема: процесс 12"/>
          <p:cNvSpPr/>
          <p:nvPr/>
        </p:nvSpPr>
        <p:spPr>
          <a:xfrm>
            <a:off x="1847851" y="1989138"/>
            <a:ext cx="8639175" cy="4132262"/>
          </a:xfrm>
          <a:prstGeom prst="flowChartProcess">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prstClr val="white"/>
              </a:solidFill>
            </a:endParaRPr>
          </a:p>
        </p:txBody>
      </p:sp>
      <p:sp>
        <p:nvSpPr>
          <p:cNvPr id="3" name="Блок-схема: процесс 2">
            <a:hlinkClick r:id="rId3" action="ppaction://hlinksldjump"/>
          </p:cNvPr>
          <p:cNvSpPr/>
          <p:nvPr/>
        </p:nvSpPr>
        <p:spPr>
          <a:xfrm>
            <a:off x="8502651" y="6267450"/>
            <a:ext cx="1800225" cy="357188"/>
          </a:xfrm>
          <a:prstGeom prst="flowChartProcess">
            <a:avLst/>
          </a:prstGeom>
          <a:solidFill>
            <a:srgbClr val="92D050"/>
          </a:solidFill>
          <a:ln w="12700">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ln>
                <a:solidFill>
                  <a:sysClr val="windowText" lastClr="000000"/>
                </a:solidFill>
              </a:ln>
              <a:solidFill>
                <a:srgbClr val="BCE292"/>
              </a:solidFill>
            </a:endParaRPr>
          </a:p>
        </p:txBody>
      </p:sp>
      <p:sp>
        <p:nvSpPr>
          <p:cNvPr id="5" name="TextBox 4">
            <a:hlinkClick r:id="rId3" action="ppaction://hlinksldjump"/>
          </p:cNvPr>
          <p:cNvSpPr txBox="1"/>
          <p:nvPr/>
        </p:nvSpPr>
        <p:spPr>
          <a:xfrm>
            <a:off x="8718551" y="6240464"/>
            <a:ext cx="1636713" cy="369887"/>
          </a:xfrm>
          <a:prstGeom prst="rect">
            <a:avLst/>
          </a:prstGeom>
          <a:noFill/>
        </p:spPr>
        <p:txBody>
          <a:bodyPr>
            <a:spAutoFit/>
          </a:bodyPr>
          <a:lstStyle/>
          <a:p>
            <a:pPr>
              <a:defRPr/>
            </a:pPr>
            <a:r>
              <a:rPr lang="en-US" dirty="0">
                <a:solidFill>
                  <a:prstClr val="black"/>
                </a:solidFill>
                <a:cs typeface="Arial" panose="020B0604020202020204" pitchFamily="34" charset="0"/>
              </a:rPr>
              <a:t>End answer</a:t>
            </a:r>
            <a:endParaRPr lang="ru-RU" dirty="0">
              <a:solidFill>
                <a:prstClr val="black"/>
              </a:solidFill>
              <a:cs typeface="Arial" panose="020B0604020202020204" pitchFamily="34" charset="0"/>
            </a:endParaRPr>
          </a:p>
        </p:txBody>
      </p:sp>
      <p:sp>
        <p:nvSpPr>
          <p:cNvPr id="10" name="Прямоугольник 9"/>
          <p:cNvSpPr/>
          <p:nvPr/>
        </p:nvSpPr>
        <p:spPr>
          <a:xfrm>
            <a:off x="6256339" y="1217614"/>
            <a:ext cx="4103687" cy="293687"/>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prstClr val="white"/>
              </a:solidFill>
            </a:endParaRPr>
          </a:p>
        </p:txBody>
      </p:sp>
      <p:sp>
        <p:nvSpPr>
          <p:cNvPr id="7179" name="Rectangle 12"/>
          <p:cNvSpPr>
            <a:spLocks noChangeArrowheads="1"/>
          </p:cNvSpPr>
          <p:nvPr/>
        </p:nvSpPr>
        <p:spPr bwMode="auto">
          <a:xfrm>
            <a:off x="3017839" y="3524251"/>
            <a:ext cx="6624637"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ru-RU" altLang="ru-RU" sz="900">
                <a:solidFill>
                  <a:srgbClr val="003366"/>
                </a:solidFill>
                <a:cs typeface="Times New Roman" panose="02020603050405020304" pitchFamily="18" charset="0"/>
              </a:rPr>
              <a:t> </a:t>
            </a:r>
            <a:endParaRPr lang="en-US" altLang="ru-RU">
              <a:solidFill>
                <a:prstClr val="black"/>
              </a:solidFill>
              <a:latin typeface="Calibri" panose="020F0502020204030204" pitchFamily="34" charset="0"/>
            </a:endParaRPr>
          </a:p>
        </p:txBody>
      </p:sp>
      <p:sp>
        <p:nvSpPr>
          <p:cNvPr id="7180" name="Rectangle 13"/>
          <p:cNvSpPr>
            <a:spLocks noChangeArrowheads="1"/>
          </p:cNvSpPr>
          <p:nvPr/>
        </p:nvSpPr>
        <p:spPr bwMode="auto">
          <a:xfrm>
            <a:off x="1919288" y="3997325"/>
            <a:ext cx="842486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ru-RU" altLang="ru-RU" sz="1600" b="1">
                <a:solidFill>
                  <a:prstClr val="black"/>
                </a:solidFill>
              </a:rPr>
              <a:t> </a:t>
            </a:r>
            <a:endParaRPr lang="en-US" altLang="ru-RU" sz="1600" b="1">
              <a:solidFill>
                <a:prstClr val="black"/>
              </a:solidFill>
              <a:latin typeface="Calibri" panose="020F0502020204030204" pitchFamily="34" charset="0"/>
            </a:endParaRPr>
          </a:p>
        </p:txBody>
      </p:sp>
      <p:graphicFrame>
        <p:nvGraphicFramePr>
          <p:cNvPr id="14" name="Таблица 13"/>
          <p:cNvGraphicFramePr>
            <a:graphicFrameLocks noGrp="1"/>
          </p:cNvGraphicFramePr>
          <p:nvPr/>
        </p:nvGraphicFramePr>
        <p:xfrm>
          <a:off x="2063751" y="2060576"/>
          <a:ext cx="8208963" cy="3960813"/>
        </p:xfrm>
        <a:graphic>
          <a:graphicData uri="http://schemas.openxmlformats.org/drawingml/2006/table">
            <a:tbl>
              <a:tblPr/>
              <a:tblGrid>
                <a:gridCol w="8208963"/>
              </a:tblGrid>
              <a:tr h="3960813">
                <a:tc>
                  <a:txBody>
                    <a:bodyPr/>
                    <a:lstStyle/>
                    <a:p>
                      <a:pPr marL="38100" marR="0" lvl="0" indent="0" algn="just" defTabSz="914400" rtl="0" eaLnBrk="1" fontAlgn="base" latinLnBrk="0" hangingPunct="1">
                        <a:lnSpc>
                          <a:spcPct val="150000"/>
                        </a:lnSpc>
                        <a:spcBef>
                          <a:spcPts val="1800"/>
                        </a:spcBef>
                        <a:spcAft>
                          <a:spcPct val="0"/>
                        </a:spcAft>
                        <a:buClrTx/>
                        <a:buSzTx/>
                        <a:buFontTx/>
                        <a:buNone/>
                        <a:tabLst/>
                      </a:pPr>
                      <a:r>
                        <a:rPr kumimoji="0" lang="ru-RU" sz="1800" b="1" i="0" u="none" strike="noStrike" cap="none" normalizeH="0" baseline="0" smtClean="0">
                          <a:ln>
                            <a:noFill/>
                          </a:ln>
                          <a:solidFill>
                            <a:schemeClr val="tx1"/>
                          </a:solidFill>
                          <a:effectLst/>
                          <a:latin typeface="Calibri" pitchFamily="34" charset="0"/>
                          <a:cs typeface="Arial" charset="0"/>
                        </a:rPr>
                        <a:t> </a:t>
                      </a:r>
                      <a:r>
                        <a:rPr kumimoji="0" lang="en-US" sz="1800" b="1" i="0" u="none" strike="noStrike" cap="none" normalizeH="0" baseline="0" smtClean="0">
                          <a:ln>
                            <a:noFill/>
                          </a:ln>
                          <a:solidFill>
                            <a:srgbClr val="262626"/>
                          </a:solidFill>
                          <a:effectLst/>
                          <a:latin typeface="Times New Roman" pitchFamily="18" charset="0"/>
                          <a:cs typeface="Times New Roman" pitchFamily="18" charset="0"/>
                        </a:rPr>
                        <a:t>The ninth planet of the solar system was discovered not long ago. It happened in 1930. Scientists had been hunting for the planet for a long time. They had calculated its probable position but there was no proof that the planet really existed. It was too far away for the telescopes of that time to find it. It’s worth mentioning that the first photos of the planet were taken by a very young researcher. He was only twenty-four and had no formal education in astronomy. However he was deeply involved in the search for the ninth planet. The planet at the edge of the solar system was called Pluto, after the Roman god. The name for the planet was suggested by an 11-year-old British girl.</a:t>
                      </a:r>
                      <a:endParaRPr kumimoji="0" lang="ru-RU" sz="1800" b="1"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a:noFill/>
                    </a:lnL>
                    <a:lnR>
                      <a:noFill/>
                    </a:lnR>
                    <a:lnT>
                      <a:noFill/>
                    </a:lnT>
                    <a:lnB>
                      <a:noFill/>
                    </a:lnB>
                    <a:lnTlToBr>
                      <a:noFill/>
                    </a:lnTlToBr>
                    <a:lnBlToTr>
                      <a:noFill/>
                    </a:lnBlToTr>
                    <a:solidFill>
                      <a:srgbClr val="DCE6F2"/>
                    </a:solidFill>
                  </a:tcPr>
                </a:tc>
              </a:tr>
            </a:tbl>
          </a:graphicData>
        </a:graphic>
      </p:graphicFrame>
      <p:sp>
        <p:nvSpPr>
          <p:cNvPr id="7183" name="Прямоугольник 14"/>
          <p:cNvSpPr>
            <a:spLocks noChangeArrowheads="1"/>
          </p:cNvSpPr>
          <p:nvPr/>
        </p:nvSpPr>
        <p:spPr bwMode="auto">
          <a:xfrm>
            <a:off x="2208214" y="2565400"/>
            <a:ext cx="77041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ru-RU" altLang="ru-RU" b="1">
                <a:solidFill>
                  <a:prstClr val="black"/>
                </a:solidFill>
                <a:latin typeface="Times New Roman" panose="02020603050405020304" pitchFamily="18" charset="0"/>
                <a:cs typeface="Times New Roman" panose="02020603050405020304" pitchFamily="18" charset="0"/>
              </a:rPr>
              <a:t> </a:t>
            </a:r>
            <a:endParaRPr lang="ru-RU" altLang="ru-RU">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84635502"/>
      </p:ext>
    </p:extLst>
  </p:cSld>
  <p:clrMapOvr>
    <a:masterClrMapping/>
  </p:clrMapOvr>
  <p:transition advClick="0" advTm="120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xit" presetSubtype="8" fill="hold" grpId="0" nodeType="afterEffect">
                                  <p:stCondLst>
                                    <p:cond delay="0"/>
                                  </p:stCondLst>
                                  <p:childTnLst>
                                    <p:animEffect transition="out" filter="wipe(left)">
                                      <p:cBhvr>
                                        <p:cTn id="6" dur="90000"/>
                                        <p:tgtEl>
                                          <p:spTgt spid="10"/>
                                        </p:tgtEl>
                                      </p:cBhvr>
                                    </p:animEffect>
                                    <p:set>
                                      <p:cBhvr>
                                        <p:cTn id="7" dur="1" fill="hold">
                                          <p:stCondLst>
                                            <p:cond delay="899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703389" y="404814"/>
            <a:ext cx="8785225" cy="369887"/>
          </a:xfrm>
          <a:prstGeom prst="rect">
            <a:avLst/>
          </a:prstGeom>
          <a:ln w="57150">
            <a:solidFill>
              <a:schemeClr val="bg1">
                <a:lumMod val="85000"/>
              </a:schemeClr>
            </a:solidFill>
          </a:ln>
        </p:spPr>
        <p:style>
          <a:lnRef idx="0">
            <a:scrgbClr r="0" g="0" b="0"/>
          </a:lnRef>
          <a:fillRef idx="1001">
            <a:schemeClr val="lt2"/>
          </a:fillRef>
          <a:effectRef idx="0">
            <a:scrgbClr r="0" g="0" b="0"/>
          </a:effectRef>
          <a:fontRef idx="major"/>
        </p:style>
        <p:txBody>
          <a:bodyPr>
            <a:spAutoFit/>
          </a:bodyPr>
          <a:lstStyle/>
          <a:p>
            <a:pPr>
              <a:defRPr/>
            </a:pPr>
            <a:r>
              <a:rPr lang="en-US" b="1" dirty="0">
                <a:solidFill>
                  <a:srgbClr val="F79646">
                    <a:lumMod val="75000"/>
                  </a:srgbClr>
                </a:solidFill>
              </a:rPr>
              <a:t>TASK #2. PREPARATION – 01:30 min. ANSWER – 01</a:t>
            </a:r>
            <a:r>
              <a:rPr lang="ru-RU" b="1" dirty="0">
                <a:solidFill>
                  <a:srgbClr val="F79646">
                    <a:lumMod val="75000"/>
                  </a:srgbClr>
                </a:solidFill>
              </a:rPr>
              <a:t> </a:t>
            </a:r>
            <a:r>
              <a:rPr lang="en-US" b="1" dirty="0">
                <a:solidFill>
                  <a:srgbClr val="F79646">
                    <a:lumMod val="75000"/>
                  </a:srgbClr>
                </a:solidFill>
              </a:rPr>
              <a:t>min.                                 PREPARATION </a:t>
            </a:r>
            <a:r>
              <a:rPr lang="en-US" dirty="0">
                <a:solidFill>
                  <a:srgbClr val="F79646">
                    <a:lumMod val="75000"/>
                  </a:srgbClr>
                </a:solidFill>
              </a:rPr>
              <a:t>  </a:t>
            </a:r>
            <a:endParaRPr lang="ru-RU" dirty="0">
              <a:solidFill>
                <a:srgbClr val="F79646">
                  <a:lumMod val="75000"/>
                </a:srgbClr>
              </a:solidFill>
            </a:endParaRPr>
          </a:p>
        </p:txBody>
      </p:sp>
      <p:pic>
        <p:nvPicPr>
          <p:cNvPr id="819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14551" y="1300164"/>
            <a:ext cx="652463"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6" name="TextBox 1"/>
          <p:cNvSpPr txBox="1">
            <a:spLocks noChangeArrowheads="1"/>
          </p:cNvSpPr>
          <p:nvPr/>
        </p:nvSpPr>
        <p:spPr bwMode="auto">
          <a:xfrm>
            <a:off x="2260601" y="1301750"/>
            <a:ext cx="3603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fontAlgn="base" hangingPunct="1">
              <a:spcBef>
                <a:spcPct val="0"/>
              </a:spcBef>
              <a:spcAft>
                <a:spcPct val="0"/>
              </a:spcAft>
            </a:pPr>
            <a:r>
              <a:rPr lang="en-US" altLang="ru-RU" b="1">
                <a:solidFill>
                  <a:prstClr val="black"/>
                </a:solidFill>
                <a:latin typeface="Times New Roman" panose="02020603050405020304" pitchFamily="18" charset="0"/>
                <a:cs typeface="Times New Roman" panose="02020603050405020304" pitchFamily="18" charset="0"/>
              </a:rPr>
              <a:t>2</a:t>
            </a:r>
            <a:endParaRPr lang="ru-RU" altLang="ru-RU" b="1">
              <a:solidFill>
                <a:prstClr val="black"/>
              </a:solidFill>
              <a:latin typeface="Times New Roman" panose="02020603050405020304" pitchFamily="18" charset="0"/>
              <a:cs typeface="Times New Roman" panose="02020603050405020304" pitchFamily="18" charset="0"/>
            </a:endParaRPr>
          </a:p>
        </p:txBody>
      </p:sp>
      <p:sp>
        <p:nvSpPr>
          <p:cNvPr id="7" name="Прямоугольник 6"/>
          <p:cNvSpPr/>
          <p:nvPr/>
        </p:nvSpPr>
        <p:spPr>
          <a:xfrm>
            <a:off x="6383339" y="1295400"/>
            <a:ext cx="4105275" cy="298450"/>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prstClr val="white"/>
              </a:solidFill>
            </a:endParaRPr>
          </a:p>
        </p:txBody>
      </p:sp>
      <p:sp>
        <p:nvSpPr>
          <p:cNvPr id="8198" name="Прямоугольник 10"/>
          <p:cNvSpPr>
            <a:spLocks noChangeArrowheads="1"/>
          </p:cNvSpPr>
          <p:nvPr/>
        </p:nvSpPr>
        <p:spPr bwMode="auto">
          <a:xfrm>
            <a:off x="2063750" y="1773238"/>
            <a:ext cx="7704138" cy="141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ru-RU" altLang="ru-RU" b="1">
                <a:solidFill>
                  <a:prstClr val="black"/>
                </a:solidFill>
                <a:latin typeface="Times New Roman" panose="02020603050405020304" pitchFamily="18" charset="0"/>
                <a:cs typeface="Times New Roman" panose="02020603050405020304" pitchFamily="18" charset="0"/>
              </a:rPr>
              <a:t>Task 2.</a:t>
            </a:r>
            <a:r>
              <a:rPr lang="en-US" altLang="ru-RU" b="1">
                <a:solidFill>
                  <a:prstClr val="black"/>
                </a:solidFill>
              </a:rPr>
              <a:t> </a:t>
            </a:r>
            <a:r>
              <a:rPr lang="ru-RU" altLang="ru-RU" b="1">
                <a:solidFill>
                  <a:prstClr val="black"/>
                </a:solidFill>
              </a:rPr>
              <a:t> </a:t>
            </a:r>
            <a:r>
              <a:rPr lang="en-US" altLang="ru-RU" sz="1400" b="1">
                <a:solidFill>
                  <a:prstClr val="black"/>
                </a:solidFill>
              </a:rPr>
              <a:t>Take part in a telephone survey. You have to answer </a:t>
            </a:r>
            <a:r>
              <a:rPr lang="en-US" altLang="ru-RU" sz="1400" b="1">
                <a:solidFill>
                  <a:srgbClr val="C00000"/>
                </a:solidFill>
              </a:rPr>
              <a:t>six questions. </a:t>
            </a:r>
            <a:r>
              <a:rPr lang="en-US" altLang="ru-RU" sz="1400" b="1">
                <a:solidFill>
                  <a:prstClr val="black"/>
                </a:solidFill>
              </a:rPr>
              <a:t>Give full answers to the questions.</a:t>
            </a:r>
            <a:endParaRPr lang="ru-RU" altLang="ru-RU" sz="1400" b="1">
              <a:solidFill>
                <a:prstClr val="black"/>
              </a:solidFill>
            </a:endParaRPr>
          </a:p>
          <a:p>
            <a:pPr eaLnBrk="1" fontAlgn="base" hangingPunct="1">
              <a:spcBef>
                <a:spcPct val="0"/>
              </a:spcBef>
              <a:spcAft>
                <a:spcPct val="0"/>
              </a:spcAft>
            </a:pPr>
            <a:r>
              <a:rPr lang="en-US" altLang="ru-RU" sz="1400" b="1">
                <a:solidFill>
                  <a:prstClr val="black"/>
                </a:solidFill>
              </a:rPr>
              <a:t>Remember that you have </a:t>
            </a:r>
            <a:r>
              <a:rPr lang="ru-RU" altLang="ru-RU" sz="1400" b="1">
                <a:solidFill>
                  <a:srgbClr val="FF0000"/>
                </a:solidFill>
              </a:rPr>
              <a:t>4</a:t>
            </a:r>
            <a:r>
              <a:rPr lang="en-US" altLang="ru-RU" sz="1400" b="1">
                <a:solidFill>
                  <a:srgbClr val="FF0000"/>
                </a:solidFill>
              </a:rPr>
              <a:t>0 seconds </a:t>
            </a:r>
            <a:r>
              <a:rPr lang="en-US" altLang="ru-RU" sz="1400" b="1">
                <a:solidFill>
                  <a:prstClr val="black"/>
                </a:solidFill>
              </a:rPr>
              <a:t>to answer each question</a:t>
            </a:r>
            <a:r>
              <a:rPr lang="en-US" altLang="ru-RU" b="1">
                <a:solidFill>
                  <a:prstClr val="black"/>
                </a:solidFill>
              </a:rPr>
              <a:t>.</a:t>
            </a:r>
            <a:endParaRPr lang="ru-RU" altLang="ru-RU" b="1">
              <a:solidFill>
                <a:prstClr val="black"/>
              </a:solidFill>
            </a:endParaRPr>
          </a:p>
          <a:p>
            <a:pPr eaLnBrk="1" fontAlgn="base" hangingPunct="1">
              <a:spcBef>
                <a:spcPct val="0"/>
              </a:spcBef>
              <a:spcAft>
                <a:spcPct val="0"/>
              </a:spcAft>
            </a:pPr>
            <a:r>
              <a:rPr lang="ru-RU" altLang="ru-RU" b="1">
                <a:solidFill>
                  <a:prstClr val="black"/>
                </a:solidFill>
              </a:rPr>
              <a:t> </a:t>
            </a:r>
          </a:p>
          <a:p>
            <a:pPr eaLnBrk="1" fontAlgn="base" hangingPunct="1">
              <a:spcBef>
                <a:spcPct val="0"/>
              </a:spcBef>
              <a:spcAft>
                <a:spcPct val="0"/>
              </a:spcAft>
            </a:pPr>
            <a:r>
              <a:rPr lang="ru-RU" altLang="ru-RU" b="1">
                <a:solidFill>
                  <a:prstClr val="black"/>
                </a:solidFill>
                <a:latin typeface="Times New Roman" panose="02020603050405020304" pitchFamily="18" charset="0"/>
                <a:cs typeface="Times New Roman" panose="02020603050405020304" pitchFamily="18" charset="0"/>
              </a:rPr>
              <a:t> </a:t>
            </a:r>
            <a:endParaRPr lang="ru-RU" altLang="ru-RU">
              <a:solidFill>
                <a:prstClr val="black"/>
              </a:solidFill>
            </a:endParaRPr>
          </a:p>
        </p:txBody>
      </p:sp>
      <p:sp>
        <p:nvSpPr>
          <p:cNvPr id="8199" name="Rectangle 12"/>
          <p:cNvSpPr>
            <a:spLocks noChangeArrowheads="1"/>
          </p:cNvSpPr>
          <p:nvPr/>
        </p:nvSpPr>
        <p:spPr bwMode="auto">
          <a:xfrm>
            <a:off x="1774826" y="3763964"/>
            <a:ext cx="4608513"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fontAlgn="base">
              <a:spcBef>
                <a:spcPct val="0"/>
              </a:spcBef>
              <a:spcAft>
                <a:spcPct val="0"/>
              </a:spcAft>
            </a:pPr>
            <a:r>
              <a:rPr lang="ru-RU" altLang="ru-RU" sz="1400" i="1">
                <a:solidFill>
                  <a:srgbClr val="003366"/>
                </a:solidFill>
                <a:cs typeface="Times New Roman" panose="02020603050405020304" pitchFamily="18" charset="0"/>
              </a:rPr>
              <a:t> </a:t>
            </a:r>
            <a:endParaRPr lang="en-US" altLang="ru-RU" sz="1400">
              <a:solidFill>
                <a:prstClr val="black"/>
              </a:solidFill>
            </a:endParaRPr>
          </a:p>
        </p:txBody>
      </p:sp>
      <p:sp>
        <p:nvSpPr>
          <p:cNvPr id="6156" name="Rectangle 12"/>
          <p:cNvSpPr>
            <a:spLocks noGrp="1" noChangeArrowheads="1"/>
          </p:cNvSpPr>
          <p:nvPr>
            <p:ph idx="1"/>
          </p:nvPr>
        </p:nvSpPr>
        <p:spPr>
          <a:xfrm flipH="1" flipV="1">
            <a:off x="10702344" y="2472744"/>
            <a:ext cx="51515" cy="2012835"/>
          </a:xfrm>
          <a:solidFill>
            <a:schemeClr val="accent1">
              <a:lumMod val="20000"/>
              <a:lumOff val="80000"/>
            </a:schemeClr>
          </a:solidFill>
        </p:spPr>
        <p:txBody>
          <a:bodyPr wrap="square" anchor="ctr">
            <a:spAutoFit/>
          </a:bodyPr>
          <a:lstStyle/>
          <a:p>
            <a:pPr marL="0" indent="0">
              <a:spcBef>
                <a:spcPct val="0"/>
              </a:spcBef>
              <a:buNone/>
              <a:tabLst>
                <a:tab pos="1997075" algn="l"/>
              </a:tabLst>
              <a:defRPr/>
            </a:pPr>
            <a:endParaRPr lang="en-US" sz="1400" dirty="0">
              <a:latin typeface="Arial" pitchFamily="34" charset="0"/>
              <a:cs typeface="Arial" pitchFamily="34" charset="0"/>
            </a:endParaRPr>
          </a:p>
        </p:txBody>
      </p:sp>
    </p:spTree>
    <p:extLst>
      <p:ext uri="{BB962C8B-B14F-4D97-AF65-F5344CB8AC3E}">
        <p14:creationId xmlns:p14="http://schemas.microsoft.com/office/powerpoint/2010/main" val="3070987745"/>
      </p:ext>
    </p:extLst>
  </p:cSld>
  <p:clrMapOvr>
    <a:masterClrMapping/>
  </p:clrMapOvr>
  <p:transition spd="slow" advClick="0" advTm="90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xit" presetSubtype="8" fill="hold" grpId="0" nodeType="afterEffect">
                                  <p:stCondLst>
                                    <p:cond delay="0"/>
                                  </p:stCondLst>
                                  <p:childTnLst>
                                    <p:animEffect transition="out" filter="wipe(left)">
                                      <p:cBhvr>
                                        <p:cTn id="6" dur="90000"/>
                                        <p:tgtEl>
                                          <p:spTgt spid="7"/>
                                        </p:tgtEl>
                                      </p:cBhvr>
                                    </p:animEffect>
                                    <p:set>
                                      <p:cBhvr>
                                        <p:cTn id="7" dur="1" fill="hold">
                                          <p:stCondLst>
                                            <p:cond delay="899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вопросы">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215944" y="1810555"/>
            <a:ext cx="1622738" cy="1622738"/>
          </a:xfrm>
          <a:prstGeom prst="rect">
            <a:avLst/>
          </a:prstGeom>
        </p:spPr>
      </p:pic>
    </p:spTree>
    <p:extLst>
      <p:ext uri="{BB962C8B-B14F-4D97-AF65-F5344CB8AC3E}">
        <p14:creationId xmlns:p14="http://schemas.microsoft.com/office/powerpoint/2010/main" val="395533804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57172"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Заголовок 1"/>
          <p:cNvSpPr>
            <a:spLocks noGrp="1"/>
          </p:cNvSpPr>
          <p:nvPr>
            <p:ph idx="1"/>
          </p:nvPr>
        </p:nvSpPr>
        <p:spPr>
          <a:xfrm>
            <a:off x="1760538" y="1916113"/>
            <a:ext cx="8642350" cy="2881312"/>
          </a:xfrm>
        </p:spPr>
        <p:txBody>
          <a:bodyPr/>
          <a:lstStyle/>
          <a:p>
            <a:pPr marL="0" indent="0" eaLnBrk="1" hangingPunct="1">
              <a:lnSpc>
                <a:spcPts val="2038"/>
              </a:lnSpc>
              <a:spcAft>
                <a:spcPts val="1125"/>
              </a:spcAft>
              <a:buNone/>
              <a:tabLst>
                <a:tab pos="441325" algn="l"/>
              </a:tabLst>
            </a:pPr>
            <a:endParaRPr lang="en-US" altLang="ru-RU" sz="2000" b="1">
              <a:latin typeface="Times New Roman" panose="02020603050405020304" pitchFamily="18" charset="0"/>
              <a:cs typeface="Times New Roman" panose="02020603050405020304" pitchFamily="18" charset="0"/>
            </a:endParaRPr>
          </a:p>
          <a:p>
            <a:pPr marL="0" indent="0" eaLnBrk="1" hangingPunct="1">
              <a:lnSpc>
                <a:spcPts val="2038"/>
              </a:lnSpc>
              <a:spcAft>
                <a:spcPts val="1125"/>
              </a:spcAft>
              <a:buNone/>
              <a:tabLst>
                <a:tab pos="441325" algn="l"/>
              </a:tabLst>
            </a:pPr>
            <a:r>
              <a:rPr lang="en-US" altLang="ru-RU" sz="1900" b="1">
                <a:latin typeface="Times New Roman" panose="02020603050405020304" pitchFamily="18" charset="0"/>
                <a:cs typeface="Times New Roman" panose="02020603050405020304" pitchFamily="18" charset="0"/>
              </a:rPr>
              <a:t>              </a:t>
            </a:r>
            <a:endParaRPr lang="en-US" altLang="ru-RU" sz="1600" b="1">
              <a:latin typeface="Times New Roman" panose="02020603050405020304" pitchFamily="18" charset="0"/>
              <a:cs typeface="Times New Roman" panose="02020603050405020304" pitchFamily="18" charset="0"/>
            </a:endParaRPr>
          </a:p>
          <a:p>
            <a:pPr marL="0" indent="0" eaLnBrk="1" hangingPunct="1">
              <a:lnSpc>
                <a:spcPts val="2038"/>
              </a:lnSpc>
              <a:spcAft>
                <a:spcPts val="1125"/>
              </a:spcAft>
              <a:buNone/>
              <a:tabLst>
                <a:tab pos="441325" algn="l"/>
              </a:tabLst>
            </a:pPr>
            <a:endParaRPr lang="en-US" altLang="ru-RU" sz="2000" b="1">
              <a:latin typeface="Times New Roman" panose="02020603050405020304" pitchFamily="18" charset="0"/>
              <a:cs typeface="Times New Roman" panose="02020603050405020304" pitchFamily="18" charset="0"/>
            </a:endParaRPr>
          </a:p>
          <a:p>
            <a:pPr marL="0" indent="0" eaLnBrk="1" hangingPunct="1">
              <a:lnSpc>
                <a:spcPts val="2038"/>
              </a:lnSpc>
              <a:spcAft>
                <a:spcPts val="1125"/>
              </a:spcAft>
              <a:buNone/>
              <a:tabLst>
                <a:tab pos="441325" algn="l"/>
              </a:tabLst>
            </a:pPr>
            <a:endParaRPr lang="en-US" altLang="ru-RU" sz="2000" b="1">
              <a:latin typeface="Times New Roman" panose="02020603050405020304" pitchFamily="18" charset="0"/>
              <a:cs typeface="Times New Roman" panose="02020603050405020304" pitchFamily="18" charset="0"/>
            </a:endParaRPr>
          </a:p>
          <a:p>
            <a:pPr marL="0" indent="0" eaLnBrk="1" hangingPunct="1">
              <a:lnSpc>
                <a:spcPts val="2038"/>
              </a:lnSpc>
              <a:spcAft>
                <a:spcPts val="1125"/>
              </a:spcAft>
              <a:buNone/>
              <a:tabLst>
                <a:tab pos="441325" algn="l"/>
              </a:tabLst>
            </a:pPr>
            <a:endParaRPr lang="en-US" altLang="ru-RU" sz="2000" b="1">
              <a:latin typeface="Times New Roman" panose="02020603050405020304" pitchFamily="18" charset="0"/>
              <a:cs typeface="Times New Roman" panose="02020603050405020304" pitchFamily="18" charset="0"/>
            </a:endParaRPr>
          </a:p>
          <a:p>
            <a:pPr marL="0" indent="0" eaLnBrk="1" hangingPunct="1">
              <a:lnSpc>
                <a:spcPts val="2038"/>
              </a:lnSpc>
              <a:spcAft>
                <a:spcPts val="1125"/>
              </a:spcAft>
              <a:buNone/>
              <a:tabLst>
                <a:tab pos="441325" algn="l"/>
              </a:tabLst>
            </a:pPr>
            <a:endParaRPr lang="en-US" altLang="ru-RU" sz="2000" b="1">
              <a:latin typeface="Times New Roman" panose="02020603050405020304" pitchFamily="18" charset="0"/>
              <a:cs typeface="Times New Roman" panose="02020603050405020304" pitchFamily="18" charset="0"/>
            </a:endParaRPr>
          </a:p>
          <a:p>
            <a:pPr marL="0" indent="0" eaLnBrk="1" hangingPunct="1">
              <a:lnSpc>
                <a:spcPts val="2038"/>
              </a:lnSpc>
              <a:spcAft>
                <a:spcPts val="1125"/>
              </a:spcAft>
              <a:buNone/>
              <a:tabLst>
                <a:tab pos="441325" algn="l"/>
              </a:tabLst>
            </a:pPr>
            <a:endParaRPr lang="en-US" altLang="ru-RU" sz="2000" b="1">
              <a:latin typeface="Times New Roman" panose="02020603050405020304" pitchFamily="18" charset="0"/>
              <a:cs typeface="Times New Roman" panose="02020603050405020304" pitchFamily="18" charset="0"/>
            </a:endParaRPr>
          </a:p>
          <a:p>
            <a:pPr marL="0" indent="0" eaLnBrk="1" hangingPunct="1">
              <a:lnSpc>
                <a:spcPts val="1500"/>
              </a:lnSpc>
              <a:buSzPts val="1000"/>
              <a:buNone/>
              <a:tabLst>
                <a:tab pos="441325" algn="l"/>
              </a:tabLst>
            </a:pPr>
            <a:endParaRPr lang="ru-RU" altLang="ru-RU" sz="1600">
              <a:latin typeface="Times New Roman" panose="02020603050405020304" pitchFamily="18" charset="0"/>
              <a:ea typeface="Calibri" panose="020F0502020204030204" pitchFamily="34" charset="0"/>
              <a:cs typeface="Calibri" panose="020F0502020204030204" pitchFamily="34" charset="0"/>
            </a:endParaRPr>
          </a:p>
          <a:p>
            <a:pPr marL="0" indent="0" eaLnBrk="1" hangingPunct="1">
              <a:buNone/>
              <a:tabLst>
                <a:tab pos="441325" algn="l"/>
              </a:tabLst>
            </a:pPr>
            <a:endParaRPr lang="ru-RU" altLang="ru-RU" smtClean="0"/>
          </a:p>
        </p:txBody>
      </p:sp>
      <p:pic>
        <p:nvPicPr>
          <p:cNvPr id="1536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1826" y="696914"/>
            <a:ext cx="652463"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TextBox 1"/>
          <p:cNvSpPr txBox="1">
            <a:spLocks noChangeArrowheads="1"/>
          </p:cNvSpPr>
          <p:nvPr/>
        </p:nvSpPr>
        <p:spPr bwMode="auto">
          <a:xfrm>
            <a:off x="1976439" y="700088"/>
            <a:ext cx="5048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fontAlgn="base" hangingPunct="1">
              <a:spcBef>
                <a:spcPct val="0"/>
              </a:spcBef>
              <a:spcAft>
                <a:spcPct val="0"/>
              </a:spcAft>
            </a:pPr>
            <a:r>
              <a:rPr lang="en-US" altLang="ru-RU" b="1">
                <a:solidFill>
                  <a:prstClr val="black"/>
                </a:solidFill>
                <a:latin typeface="Times New Roman" panose="02020603050405020304" pitchFamily="18" charset="0"/>
                <a:cs typeface="Times New Roman" panose="02020603050405020304" pitchFamily="18" charset="0"/>
              </a:rPr>
              <a:t>3</a:t>
            </a:r>
            <a:endParaRPr lang="ru-RU" altLang="ru-RU" b="1">
              <a:solidFill>
                <a:prstClr val="black"/>
              </a:solidFill>
              <a:latin typeface="Times New Roman" panose="02020603050405020304" pitchFamily="18" charset="0"/>
              <a:cs typeface="Times New Roman" panose="02020603050405020304" pitchFamily="18" charset="0"/>
            </a:endParaRPr>
          </a:p>
        </p:txBody>
      </p:sp>
      <p:sp>
        <p:nvSpPr>
          <p:cNvPr id="10" name="TextBox 9"/>
          <p:cNvSpPr txBox="1"/>
          <p:nvPr/>
        </p:nvSpPr>
        <p:spPr>
          <a:xfrm>
            <a:off x="1709739" y="268288"/>
            <a:ext cx="8785225" cy="368300"/>
          </a:xfrm>
          <a:prstGeom prst="rect">
            <a:avLst/>
          </a:prstGeom>
          <a:ln w="57150">
            <a:solidFill>
              <a:schemeClr val="bg1">
                <a:lumMod val="85000"/>
              </a:schemeClr>
            </a:solidFill>
          </a:ln>
        </p:spPr>
        <p:style>
          <a:lnRef idx="0">
            <a:scrgbClr r="0" g="0" b="0"/>
          </a:lnRef>
          <a:fillRef idx="1001">
            <a:schemeClr val="lt2"/>
          </a:fillRef>
          <a:effectRef idx="0">
            <a:scrgbClr r="0" g="0" b="0"/>
          </a:effectRef>
          <a:fontRef idx="major"/>
        </p:style>
        <p:txBody>
          <a:bodyPr>
            <a:spAutoFit/>
          </a:bodyPr>
          <a:lstStyle/>
          <a:p>
            <a:pPr>
              <a:defRPr/>
            </a:pPr>
            <a:r>
              <a:rPr lang="en-US" b="1" dirty="0">
                <a:solidFill>
                  <a:srgbClr val="F79646">
                    <a:lumMod val="75000"/>
                  </a:srgbClr>
                </a:solidFill>
              </a:rPr>
              <a:t>TASK #3. PREPARATION – 01:30 min. ANSWER – 02:00 min.                                 PREPARATION </a:t>
            </a:r>
            <a:r>
              <a:rPr lang="en-US" dirty="0">
                <a:solidFill>
                  <a:srgbClr val="F79646">
                    <a:lumMod val="75000"/>
                  </a:srgbClr>
                </a:solidFill>
              </a:rPr>
              <a:t>  </a:t>
            </a:r>
            <a:endParaRPr lang="ru-RU" dirty="0">
              <a:solidFill>
                <a:srgbClr val="F79646">
                  <a:lumMod val="75000"/>
                </a:srgbClr>
              </a:solidFill>
            </a:endParaRPr>
          </a:p>
        </p:txBody>
      </p:sp>
      <p:sp>
        <p:nvSpPr>
          <p:cNvPr id="12" name="Прямоугольник 11"/>
          <p:cNvSpPr/>
          <p:nvPr/>
        </p:nvSpPr>
        <p:spPr>
          <a:xfrm>
            <a:off x="5303839" y="5732463"/>
            <a:ext cx="4968875" cy="360362"/>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prstClr val="white"/>
              </a:solidFill>
            </a:endParaRPr>
          </a:p>
        </p:txBody>
      </p:sp>
      <p:sp>
        <p:nvSpPr>
          <p:cNvPr id="15367" name="Прямоугольник 15"/>
          <p:cNvSpPr>
            <a:spLocks noChangeArrowheads="1"/>
          </p:cNvSpPr>
          <p:nvPr/>
        </p:nvSpPr>
        <p:spPr bwMode="auto">
          <a:xfrm>
            <a:off x="2640013" y="765175"/>
            <a:ext cx="69850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ru-RU" altLang="ru-RU" sz="2800" b="1">
                <a:solidFill>
                  <a:prstClr val="black"/>
                </a:solidFill>
                <a:latin typeface="Times New Roman" panose="02020603050405020304" pitchFamily="18" charset="0"/>
                <a:cs typeface="Times New Roman" panose="02020603050405020304" pitchFamily="18" charset="0"/>
              </a:rPr>
              <a:t> </a:t>
            </a:r>
            <a:r>
              <a:rPr lang="ru-RU" altLang="ru-RU" b="1">
                <a:solidFill>
                  <a:prstClr val="black"/>
                </a:solidFill>
                <a:latin typeface="Times New Roman" panose="02020603050405020304" pitchFamily="18" charset="0"/>
                <a:cs typeface="Times New Roman" panose="02020603050405020304" pitchFamily="18" charset="0"/>
              </a:rPr>
              <a:t>Task 3. You are going to give a talk about photography. You will have to start in 1.5 minutes and speak for not more than 2 minutes         </a:t>
            </a:r>
            <a:endParaRPr lang="ru-RU" altLang="ru-RU">
              <a:solidFill>
                <a:prstClr val="black"/>
              </a:solidFill>
            </a:endParaRPr>
          </a:p>
        </p:txBody>
      </p:sp>
      <p:graphicFrame>
        <p:nvGraphicFramePr>
          <p:cNvPr id="17" name="Таблица 16"/>
          <p:cNvGraphicFramePr>
            <a:graphicFrameLocks noGrp="1"/>
          </p:cNvGraphicFramePr>
          <p:nvPr/>
        </p:nvGraphicFramePr>
        <p:xfrm>
          <a:off x="2063751" y="2205039"/>
          <a:ext cx="7993063" cy="3311525"/>
        </p:xfrm>
        <a:graphic>
          <a:graphicData uri="http://schemas.openxmlformats.org/drawingml/2006/table">
            <a:tbl>
              <a:tblPr firstRow="1" bandRow="1">
                <a:tableStyleId>{5C22544A-7EE6-4342-B048-85BDC9FD1C3A}</a:tableStyleId>
              </a:tblPr>
              <a:tblGrid>
                <a:gridCol w="3773136"/>
                <a:gridCol w="4219927"/>
              </a:tblGrid>
              <a:tr h="3311525">
                <a:tc>
                  <a:txBody>
                    <a:bodyPr/>
                    <a:lstStyle/>
                    <a:p>
                      <a:endParaRPr lang="ru-RU" sz="1800" dirty="0"/>
                    </a:p>
                  </a:txBody>
                  <a:tcPr marL="91442" marR="91442" marT="45711" marB="45711"/>
                </a:tc>
                <a:tc>
                  <a:txBody>
                    <a:bodyPr/>
                    <a:lstStyle/>
                    <a:p>
                      <a:r>
                        <a:rPr lang="en-US" sz="1800" b="1" i="1" kern="1200" dirty="0" smtClean="0">
                          <a:solidFill>
                            <a:schemeClr val="lt1"/>
                          </a:solidFill>
                          <a:latin typeface="+mn-lt"/>
                          <a:ea typeface="+mn-ea"/>
                          <a:cs typeface="+mn-cs"/>
                        </a:rPr>
                        <a:t>Remember to say:</a:t>
                      </a:r>
                      <a:endParaRPr lang="ru-RU" sz="1800" b="1" i="1" kern="1200" dirty="0" smtClean="0">
                        <a:solidFill>
                          <a:schemeClr val="lt1"/>
                        </a:solidFill>
                        <a:latin typeface="+mn-lt"/>
                        <a:ea typeface="+mn-ea"/>
                        <a:cs typeface="+mn-cs"/>
                      </a:endParaRPr>
                    </a:p>
                    <a:p>
                      <a:endParaRPr lang="ru-RU" sz="1800" b="1" i="1" kern="1200" dirty="0" smtClean="0">
                        <a:solidFill>
                          <a:schemeClr val="lt1"/>
                        </a:solidFill>
                        <a:latin typeface="+mn-lt"/>
                        <a:ea typeface="+mn-ea"/>
                        <a:cs typeface="+mn-cs"/>
                      </a:endParaRPr>
                    </a:p>
                    <a:p>
                      <a:pPr marL="342900" lvl="0" indent="-342900">
                        <a:buFont typeface="+mj-lt"/>
                        <a:buAutoNum type="arabicPeriod"/>
                      </a:pPr>
                      <a:r>
                        <a:rPr lang="en-US" sz="1800" b="1" u="none" strike="noStrike" kern="1200" dirty="0" smtClean="0">
                          <a:solidFill>
                            <a:schemeClr val="lt1"/>
                          </a:solidFill>
                          <a:latin typeface="+mn-lt"/>
                          <a:ea typeface="+mn-ea"/>
                          <a:cs typeface="+mn-cs"/>
                        </a:rPr>
                        <a:t> why people like taking pictures</a:t>
                      </a:r>
                      <a:endParaRPr lang="ru-RU" sz="1800" b="1" u="none" strike="noStrike" kern="1200" dirty="0" smtClean="0">
                        <a:solidFill>
                          <a:schemeClr val="lt1"/>
                        </a:solidFill>
                        <a:latin typeface="+mn-lt"/>
                        <a:ea typeface="+mn-ea"/>
                        <a:cs typeface="+mn-cs"/>
                      </a:endParaRPr>
                    </a:p>
                    <a:p>
                      <a:pPr marL="342900" lvl="0" indent="-342900">
                        <a:buFont typeface="+mj-lt"/>
                        <a:buAutoNum type="arabicPeriod"/>
                      </a:pPr>
                      <a:r>
                        <a:rPr lang="en-US" sz="1800" b="1" u="none" strike="noStrike" kern="1200" dirty="0" smtClean="0">
                          <a:solidFill>
                            <a:schemeClr val="lt1"/>
                          </a:solidFill>
                          <a:latin typeface="+mn-lt"/>
                          <a:ea typeface="+mn-ea"/>
                          <a:cs typeface="+mn-cs"/>
                        </a:rPr>
                        <a:t> why taking photos is more popular today than it was in the past</a:t>
                      </a:r>
                      <a:endParaRPr lang="ru-RU" sz="1800" b="1" u="none" strike="noStrike" kern="1200" dirty="0" smtClean="0">
                        <a:solidFill>
                          <a:schemeClr val="lt1"/>
                        </a:solidFill>
                        <a:latin typeface="+mn-lt"/>
                        <a:ea typeface="+mn-ea"/>
                        <a:cs typeface="+mn-cs"/>
                      </a:endParaRPr>
                    </a:p>
                    <a:p>
                      <a:pPr marL="342900" lvl="0" indent="-342900">
                        <a:buFont typeface="+mj-lt"/>
                        <a:buAutoNum type="arabicPeriod"/>
                      </a:pPr>
                      <a:r>
                        <a:rPr lang="en-US" sz="1800" b="1" u="none" strike="noStrike" kern="1200" dirty="0" smtClean="0">
                          <a:solidFill>
                            <a:schemeClr val="lt1"/>
                          </a:solidFill>
                          <a:latin typeface="+mn-lt"/>
                          <a:ea typeface="+mn-ea"/>
                          <a:cs typeface="+mn-cs"/>
                        </a:rPr>
                        <a:t> what the best photo you have ever taken is </a:t>
                      </a:r>
                      <a:endParaRPr lang="ru-RU" sz="1800" b="1" u="none" strike="noStrike" kern="1200" dirty="0" smtClean="0">
                        <a:solidFill>
                          <a:schemeClr val="lt1"/>
                        </a:solidFill>
                        <a:latin typeface="+mn-lt"/>
                        <a:ea typeface="+mn-ea"/>
                        <a:cs typeface="+mn-cs"/>
                      </a:endParaRPr>
                    </a:p>
                    <a:p>
                      <a:pPr marL="342900" lvl="0" indent="-342900">
                        <a:buFont typeface="+mj-lt"/>
                        <a:buAutoNum type="arabicPeriod"/>
                      </a:pPr>
                      <a:endParaRPr lang="ru-RU" sz="1800" b="1" u="none" strike="noStrike" kern="1200" dirty="0" smtClean="0">
                        <a:solidFill>
                          <a:schemeClr val="lt1"/>
                        </a:solidFill>
                        <a:latin typeface="+mn-lt"/>
                        <a:ea typeface="+mn-ea"/>
                        <a:cs typeface="+mn-cs"/>
                      </a:endParaRPr>
                    </a:p>
                    <a:p>
                      <a:pPr lvl="0"/>
                      <a:r>
                        <a:rPr lang="en-US" sz="1800" b="1" i="1" u="none" strike="noStrike" kern="1200" dirty="0" smtClean="0">
                          <a:solidFill>
                            <a:schemeClr val="lt1"/>
                          </a:solidFill>
                          <a:latin typeface="+mn-lt"/>
                          <a:ea typeface="+mn-ea"/>
                          <a:cs typeface="+mn-cs"/>
                        </a:rPr>
                        <a:t>You have to talk continuously.</a:t>
                      </a:r>
                      <a:endParaRPr lang="ru-RU" sz="1800" b="1" i="1" u="none" strike="noStrike" kern="1200" dirty="0">
                        <a:solidFill>
                          <a:schemeClr val="lt1"/>
                        </a:solidFill>
                        <a:latin typeface="+mn-lt"/>
                        <a:ea typeface="+mn-ea"/>
                        <a:cs typeface="+mn-cs"/>
                      </a:endParaRPr>
                    </a:p>
                  </a:txBody>
                  <a:tcPr marL="91442" marR="91442" marT="45711" marB="45711"/>
                </a:tc>
              </a:tr>
            </a:tbl>
          </a:graphicData>
        </a:graphic>
      </p:graphicFrame>
      <p:pic>
        <p:nvPicPr>
          <p:cNvPr id="15376" name="Рисунок 1" descr="C:\Users\7272~1\AppData\Local\Temp\FineReader11.00\media\image1.jpe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8213" y="2349501"/>
            <a:ext cx="3384550" cy="287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8927531"/>
      </p:ext>
    </p:extLst>
  </p:cSld>
  <p:clrMapOvr>
    <a:masterClrMapping/>
  </p:clrMapOvr>
  <p:transition spd="slow" advClick="0" advTm="90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xit" presetSubtype="8" fill="hold" grpId="0" nodeType="afterEffect">
                                  <p:stCondLst>
                                    <p:cond delay="0"/>
                                  </p:stCondLst>
                                  <p:childTnLst>
                                    <p:animEffect transition="out" filter="wipe(left)">
                                      <p:cBhvr>
                                        <p:cTn id="6" dur="90000"/>
                                        <p:tgtEl>
                                          <p:spTgt spid="12"/>
                                        </p:tgtEl>
                                      </p:cBhvr>
                                    </p:animEffect>
                                    <p:set>
                                      <p:cBhvr>
                                        <p:cTn id="7" dur="1" fill="hold">
                                          <p:stCondLst>
                                            <p:cond delay="899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Заголовок 1"/>
          <p:cNvSpPr>
            <a:spLocks noGrp="1"/>
          </p:cNvSpPr>
          <p:nvPr>
            <p:ph idx="1"/>
          </p:nvPr>
        </p:nvSpPr>
        <p:spPr>
          <a:xfrm>
            <a:off x="1847850" y="836613"/>
            <a:ext cx="8318500" cy="7016750"/>
          </a:xfrm>
        </p:spPr>
        <p:txBody>
          <a:bodyPr/>
          <a:lstStyle/>
          <a:p>
            <a:pPr marL="0" indent="0" eaLnBrk="1" hangingPunct="1">
              <a:lnSpc>
                <a:spcPts val="2038"/>
              </a:lnSpc>
              <a:spcAft>
                <a:spcPts val="1125"/>
              </a:spcAft>
              <a:buNone/>
              <a:tabLst>
                <a:tab pos="441325" algn="l"/>
              </a:tabLst>
              <a:defRPr/>
            </a:pPr>
            <a:r>
              <a:rPr lang="ru-RU" sz="2000" b="1" dirty="0">
                <a:latin typeface="Times New Roman" pitchFamily="18" charset="0"/>
                <a:cs typeface="Times New Roman" pitchFamily="18" charset="0"/>
              </a:rPr>
              <a:t>            </a:t>
            </a:r>
            <a:r>
              <a:rPr lang="ru-RU" sz="1800" b="1" dirty="0" err="1">
                <a:latin typeface="Times New Roman" pitchFamily="18" charset="0"/>
                <a:cs typeface="Times New Roman" pitchFamily="18" charset="0"/>
              </a:rPr>
              <a:t>Task</a:t>
            </a:r>
            <a:r>
              <a:rPr lang="ru-RU" sz="1800" b="1" dirty="0">
                <a:latin typeface="Times New Roman" pitchFamily="18" charset="0"/>
                <a:cs typeface="Times New Roman" pitchFamily="18" charset="0"/>
              </a:rPr>
              <a:t> 3. </a:t>
            </a:r>
            <a:r>
              <a:rPr lang="ru-RU" sz="1800" b="1" dirty="0" err="1">
                <a:latin typeface="Times New Roman" pitchFamily="18" charset="0"/>
                <a:cs typeface="Times New Roman" pitchFamily="18" charset="0"/>
              </a:rPr>
              <a:t>You</a:t>
            </a:r>
            <a:r>
              <a:rPr lang="ru-RU" sz="1800" b="1" dirty="0">
                <a:latin typeface="Times New Roman" pitchFamily="18" charset="0"/>
                <a:cs typeface="Times New Roman" pitchFamily="18" charset="0"/>
              </a:rPr>
              <a:t> </a:t>
            </a:r>
            <a:r>
              <a:rPr lang="ru-RU" sz="1800" b="1" dirty="0" err="1">
                <a:latin typeface="Times New Roman" pitchFamily="18" charset="0"/>
                <a:cs typeface="Times New Roman" pitchFamily="18" charset="0"/>
              </a:rPr>
              <a:t>are</a:t>
            </a:r>
            <a:r>
              <a:rPr lang="ru-RU" sz="1800" b="1" dirty="0">
                <a:latin typeface="Times New Roman" pitchFamily="18" charset="0"/>
                <a:cs typeface="Times New Roman" pitchFamily="18" charset="0"/>
              </a:rPr>
              <a:t> </a:t>
            </a:r>
            <a:r>
              <a:rPr lang="ru-RU" sz="1800" b="1" dirty="0" err="1">
                <a:latin typeface="Times New Roman" pitchFamily="18" charset="0"/>
                <a:cs typeface="Times New Roman" pitchFamily="18" charset="0"/>
              </a:rPr>
              <a:t>going</a:t>
            </a:r>
            <a:r>
              <a:rPr lang="ru-RU" sz="1800" b="1" dirty="0">
                <a:latin typeface="Times New Roman" pitchFamily="18" charset="0"/>
                <a:cs typeface="Times New Roman" pitchFamily="18" charset="0"/>
              </a:rPr>
              <a:t> </a:t>
            </a:r>
            <a:r>
              <a:rPr lang="ru-RU" sz="1800" b="1" dirty="0" err="1">
                <a:latin typeface="Times New Roman" pitchFamily="18" charset="0"/>
                <a:cs typeface="Times New Roman" pitchFamily="18" charset="0"/>
              </a:rPr>
              <a:t>to</a:t>
            </a:r>
            <a:r>
              <a:rPr lang="ru-RU" sz="1800" b="1" dirty="0">
                <a:latin typeface="Times New Roman" pitchFamily="18" charset="0"/>
                <a:cs typeface="Times New Roman" pitchFamily="18" charset="0"/>
              </a:rPr>
              <a:t> </a:t>
            </a:r>
            <a:r>
              <a:rPr lang="ru-RU" sz="1800" b="1" dirty="0" err="1">
                <a:latin typeface="Times New Roman" pitchFamily="18" charset="0"/>
                <a:cs typeface="Times New Roman" pitchFamily="18" charset="0"/>
              </a:rPr>
              <a:t>give</a:t>
            </a:r>
            <a:r>
              <a:rPr lang="ru-RU" sz="1800" b="1" dirty="0">
                <a:latin typeface="Times New Roman" pitchFamily="18" charset="0"/>
                <a:cs typeface="Times New Roman" pitchFamily="18" charset="0"/>
              </a:rPr>
              <a:t> </a:t>
            </a:r>
            <a:r>
              <a:rPr lang="ru-RU" sz="1800" b="1" dirty="0" err="1">
                <a:latin typeface="Times New Roman" pitchFamily="18" charset="0"/>
                <a:cs typeface="Times New Roman" pitchFamily="18" charset="0"/>
              </a:rPr>
              <a:t>a</a:t>
            </a:r>
            <a:r>
              <a:rPr lang="ru-RU" sz="1800" b="1" dirty="0">
                <a:latin typeface="Times New Roman" pitchFamily="18" charset="0"/>
                <a:cs typeface="Times New Roman" pitchFamily="18" charset="0"/>
              </a:rPr>
              <a:t> </a:t>
            </a:r>
            <a:r>
              <a:rPr lang="ru-RU" sz="1800" b="1" dirty="0" err="1">
                <a:latin typeface="Times New Roman" pitchFamily="18" charset="0"/>
                <a:cs typeface="Times New Roman" pitchFamily="18" charset="0"/>
              </a:rPr>
              <a:t>talk</a:t>
            </a:r>
            <a:r>
              <a:rPr lang="ru-RU" sz="1800" b="1" dirty="0">
                <a:latin typeface="Times New Roman" pitchFamily="18" charset="0"/>
                <a:cs typeface="Times New Roman" pitchFamily="18" charset="0"/>
              </a:rPr>
              <a:t> </a:t>
            </a:r>
            <a:r>
              <a:rPr lang="ru-RU" sz="1800" b="1" dirty="0" err="1">
                <a:latin typeface="Times New Roman" pitchFamily="18" charset="0"/>
                <a:cs typeface="Times New Roman" pitchFamily="18" charset="0"/>
              </a:rPr>
              <a:t>about</a:t>
            </a:r>
            <a:r>
              <a:rPr lang="ru-RU" sz="1800" b="1" dirty="0">
                <a:latin typeface="Times New Roman" pitchFamily="18" charset="0"/>
                <a:cs typeface="Times New Roman" pitchFamily="18" charset="0"/>
              </a:rPr>
              <a:t> </a:t>
            </a:r>
            <a:r>
              <a:rPr lang="ru-RU" sz="1800" b="1" dirty="0" err="1">
                <a:latin typeface="Times New Roman" pitchFamily="18" charset="0"/>
                <a:cs typeface="Times New Roman" pitchFamily="18" charset="0"/>
              </a:rPr>
              <a:t>photography</a:t>
            </a:r>
            <a:r>
              <a:rPr lang="ru-RU" sz="1800" b="1" dirty="0">
                <a:latin typeface="Times New Roman" pitchFamily="18" charset="0"/>
                <a:cs typeface="Times New Roman" pitchFamily="18" charset="0"/>
              </a:rPr>
              <a:t>. </a:t>
            </a:r>
            <a:r>
              <a:rPr lang="ru-RU" sz="1800" b="1" dirty="0" err="1">
                <a:latin typeface="Times New Roman" pitchFamily="18" charset="0"/>
                <a:cs typeface="Times New Roman" pitchFamily="18" charset="0"/>
              </a:rPr>
              <a:t>You</a:t>
            </a:r>
            <a:r>
              <a:rPr lang="ru-RU" sz="1800" b="1" dirty="0">
                <a:latin typeface="Times New Roman" pitchFamily="18" charset="0"/>
                <a:cs typeface="Times New Roman" pitchFamily="18" charset="0"/>
              </a:rPr>
              <a:t> </a:t>
            </a:r>
            <a:r>
              <a:rPr lang="ru-RU" sz="1800" b="1" dirty="0" err="1">
                <a:latin typeface="Times New Roman" pitchFamily="18" charset="0"/>
                <a:cs typeface="Times New Roman" pitchFamily="18" charset="0"/>
              </a:rPr>
              <a:t>will</a:t>
            </a:r>
            <a:r>
              <a:rPr lang="ru-RU" sz="1800" b="1" dirty="0">
                <a:latin typeface="Times New Roman" pitchFamily="18" charset="0"/>
                <a:cs typeface="Times New Roman" pitchFamily="18" charset="0"/>
              </a:rPr>
              <a:t> </a:t>
            </a:r>
            <a:r>
              <a:rPr lang="ru-RU" sz="1800" b="1" dirty="0" err="1">
                <a:latin typeface="Times New Roman" pitchFamily="18" charset="0"/>
                <a:cs typeface="Times New Roman" pitchFamily="18" charset="0"/>
              </a:rPr>
              <a:t>have</a:t>
            </a:r>
            <a:r>
              <a:rPr lang="ru-RU" sz="1800" b="1" dirty="0">
                <a:latin typeface="Times New Roman" pitchFamily="18" charset="0"/>
                <a:cs typeface="Times New Roman" pitchFamily="18" charset="0"/>
              </a:rPr>
              <a:t> </a:t>
            </a:r>
            <a:r>
              <a:rPr lang="ru-RU" sz="1800" b="1" dirty="0" err="1">
                <a:latin typeface="Times New Roman" pitchFamily="18" charset="0"/>
                <a:cs typeface="Times New Roman" pitchFamily="18" charset="0"/>
              </a:rPr>
              <a:t>to</a:t>
            </a:r>
            <a:r>
              <a:rPr lang="ru-RU" sz="1800" b="1" dirty="0">
                <a:latin typeface="Times New Roman" pitchFamily="18" charset="0"/>
                <a:cs typeface="Times New Roman" pitchFamily="18" charset="0"/>
              </a:rPr>
              <a:t> </a:t>
            </a:r>
            <a:r>
              <a:rPr lang="ru-RU" sz="1800" b="1" dirty="0" err="1">
                <a:latin typeface="Times New Roman" pitchFamily="18" charset="0"/>
                <a:cs typeface="Times New Roman" pitchFamily="18" charset="0"/>
              </a:rPr>
              <a:t>start</a:t>
            </a:r>
            <a:r>
              <a:rPr lang="ru-RU" sz="1800" b="1" dirty="0">
                <a:latin typeface="Times New Roman" pitchFamily="18" charset="0"/>
                <a:cs typeface="Times New Roman" pitchFamily="18" charset="0"/>
              </a:rPr>
              <a:t> </a:t>
            </a:r>
            <a:r>
              <a:rPr lang="ru-RU" sz="1800" b="1" dirty="0" err="1">
                <a:latin typeface="Times New Roman" pitchFamily="18" charset="0"/>
                <a:cs typeface="Times New Roman" pitchFamily="18" charset="0"/>
              </a:rPr>
              <a:t>in</a:t>
            </a:r>
            <a:r>
              <a:rPr lang="ru-RU" sz="1800" b="1" dirty="0">
                <a:latin typeface="Times New Roman" pitchFamily="18" charset="0"/>
                <a:cs typeface="Times New Roman" pitchFamily="18" charset="0"/>
              </a:rPr>
              <a:t> 1.5 </a:t>
            </a:r>
            <a:r>
              <a:rPr lang="ru-RU" sz="1800" b="1" dirty="0" err="1">
                <a:latin typeface="Times New Roman" pitchFamily="18" charset="0"/>
                <a:cs typeface="Times New Roman" pitchFamily="18" charset="0"/>
              </a:rPr>
              <a:t>minutes</a:t>
            </a:r>
            <a:r>
              <a:rPr lang="ru-RU" sz="1800" b="1" dirty="0">
                <a:latin typeface="Times New Roman" pitchFamily="18" charset="0"/>
                <a:cs typeface="Times New Roman" pitchFamily="18" charset="0"/>
              </a:rPr>
              <a:t> </a:t>
            </a:r>
            <a:r>
              <a:rPr lang="ru-RU" sz="1800" b="1" dirty="0" err="1">
                <a:latin typeface="Times New Roman" pitchFamily="18" charset="0"/>
                <a:cs typeface="Times New Roman" pitchFamily="18" charset="0"/>
              </a:rPr>
              <a:t>and</a:t>
            </a:r>
            <a:r>
              <a:rPr lang="ru-RU" sz="1800" b="1" dirty="0">
                <a:latin typeface="Times New Roman" pitchFamily="18" charset="0"/>
                <a:cs typeface="Times New Roman" pitchFamily="18" charset="0"/>
              </a:rPr>
              <a:t> </a:t>
            </a:r>
            <a:r>
              <a:rPr lang="ru-RU" sz="1800" b="1" dirty="0" err="1">
                <a:latin typeface="Times New Roman" pitchFamily="18" charset="0"/>
                <a:cs typeface="Times New Roman" pitchFamily="18" charset="0"/>
              </a:rPr>
              <a:t>speak</a:t>
            </a:r>
            <a:r>
              <a:rPr lang="ru-RU" sz="1800" b="1" dirty="0">
                <a:latin typeface="Times New Roman" pitchFamily="18" charset="0"/>
                <a:cs typeface="Times New Roman" pitchFamily="18" charset="0"/>
              </a:rPr>
              <a:t> </a:t>
            </a:r>
            <a:r>
              <a:rPr lang="ru-RU" sz="1800" b="1" dirty="0" err="1">
                <a:latin typeface="Times New Roman" pitchFamily="18" charset="0"/>
                <a:cs typeface="Times New Roman" pitchFamily="18" charset="0"/>
              </a:rPr>
              <a:t>for</a:t>
            </a:r>
            <a:r>
              <a:rPr lang="ru-RU" sz="1800" b="1" dirty="0">
                <a:latin typeface="Times New Roman" pitchFamily="18" charset="0"/>
                <a:cs typeface="Times New Roman" pitchFamily="18" charset="0"/>
              </a:rPr>
              <a:t> </a:t>
            </a:r>
            <a:r>
              <a:rPr lang="ru-RU" sz="1800" b="1" dirty="0" err="1">
                <a:latin typeface="Times New Roman" pitchFamily="18" charset="0"/>
                <a:cs typeface="Times New Roman" pitchFamily="18" charset="0"/>
              </a:rPr>
              <a:t>not</a:t>
            </a:r>
            <a:r>
              <a:rPr lang="ru-RU" sz="1800" b="1" dirty="0">
                <a:latin typeface="Times New Roman" pitchFamily="18" charset="0"/>
                <a:cs typeface="Times New Roman" pitchFamily="18" charset="0"/>
              </a:rPr>
              <a:t> </a:t>
            </a:r>
            <a:r>
              <a:rPr lang="ru-RU" sz="1800" b="1" dirty="0" err="1">
                <a:latin typeface="Times New Roman" pitchFamily="18" charset="0"/>
                <a:cs typeface="Times New Roman" pitchFamily="18" charset="0"/>
              </a:rPr>
              <a:t>more</a:t>
            </a:r>
            <a:r>
              <a:rPr lang="ru-RU" sz="1800" b="1" dirty="0">
                <a:latin typeface="Times New Roman" pitchFamily="18" charset="0"/>
                <a:cs typeface="Times New Roman" pitchFamily="18" charset="0"/>
              </a:rPr>
              <a:t> </a:t>
            </a:r>
            <a:r>
              <a:rPr lang="ru-RU" sz="1800" b="1" dirty="0" err="1">
                <a:latin typeface="Times New Roman" pitchFamily="18" charset="0"/>
                <a:cs typeface="Times New Roman" pitchFamily="18" charset="0"/>
              </a:rPr>
              <a:t>than</a:t>
            </a:r>
            <a:r>
              <a:rPr lang="ru-RU" sz="1800" b="1" dirty="0">
                <a:latin typeface="Times New Roman" pitchFamily="18" charset="0"/>
                <a:cs typeface="Times New Roman" pitchFamily="18" charset="0"/>
              </a:rPr>
              <a:t> 2 </a:t>
            </a:r>
            <a:r>
              <a:rPr lang="ru-RU" sz="1800" b="1" dirty="0" err="1">
                <a:latin typeface="Times New Roman" pitchFamily="18" charset="0"/>
                <a:cs typeface="Times New Roman" pitchFamily="18" charset="0"/>
              </a:rPr>
              <a:t>minutes</a:t>
            </a:r>
            <a:r>
              <a:rPr lang="ru-RU" sz="1800" b="1" dirty="0">
                <a:latin typeface="Times New Roman" pitchFamily="18" charset="0"/>
                <a:cs typeface="Times New Roman" pitchFamily="18" charset="0"/>
              </a:rPr>
              <a:t>         </a:t>
            </a:r>
            <a:endParaRPr lang="en-US" sz="1800" b="1" dirty="0">
              <a:latin typeface="Times New Roman" pitchFamily="18" charset="0"/>
              <a:cs typeface="Times New Roman" pitchFamily="18" charset="0"/>
            </a:endParaRPr>
          </a:p>
          <a:p>
            <a:pPr marL="0" indent="0" eaLnBrk="1" hangingPunct="1">
              <a:lnSpc>
                <a:spcPts val="2038"/>
              </a:lnSpc>
              <a:spcAft>
                <a:spcPts val="1125"/>
              </a:spcAft>
              <a:buNone/>
              <a:tabLst>
                <a:tab pos="441325" algn="l"/>
              </a:tabLst>
              <a:defRPr/>
            </a:pPr>
            <a:r>
              <a:rPr lang="ru-RU" sz="2000" b="1" dirty="0">
                <a:latin typeface="Times New Roman" pitchFamily="18" charset="0"/>
                <a:cs typeface="Times New Roman" pitchFamily="18" charset="0"/>
              </a:rPr>
              <a:t>                  </a:t>
            </a:r>
            <a:endParaRPr lang="en-US" sz="2000" b="1" dirty="0">
              <a:latin typeface="Times New Roman" pitchFamily="18" charset="0"/>
              <a:cs typeface="Times New Roman" pitchFamily="18" charset="0"/>
            </a:endParaRPr>
          </a:p>
          <a:p>
            <a:pPr marL="0" indent="0" eaLnBrk="1" hangingPunct="1">
              <a:lnSpc>
                <a:spcPts val="2038"/>
              </a:lnSpc>
              <a:spcAft>
                <a:spcPts val="1125"/>
              </a:spcAft>
              <a:buNone/>
              <a:tabLst>
                <a:tab pos="441325" algn="l"/>
              </a:tabLst>
              <a:defRPr/>
            </a:pPr>
            <a:endParaRPr lang="en-US" sz="2000" b="1" dirty="0">
              <a:latin typeface="Times New Roman" pitchFamily="18" charset="0"/>
              <a:cs typeface="Times New Roman" pitchFamily="18" charset="0"/>
            </a:endParaRPr>
          </a:p>
          <a:p>
            <a:pPr marL="0" indent="0" eaLnBrk="1" hangingPunct="1">
              <a:lnSpc>
                <a:spcPts val="2038"/>
              </a:lnSpc>
              <a:spcAft>
                <a:spcPts val="1125"/>
              </a:spcAft>
              <a:buNone/>
              <a:tabLst>
                <a:tab pos="441325" algn="l"/>
              </a:tabLst>
              <a:defRPr/>
            </a:pPr>
            <a:r>
              <a:rPr lang="ru-RU" sz="1600" b="1" dirty="0">
                <a:latin typeface="Times New Roman" pitchFamily="18" charset="0"/>
                <a:cs typeface="Times New Roman" pitchFamily="18" charset="0"/>
              </a:rPr>
              <a:t>    </a:t>
            </a:r>
            <a:endParaRPr lang="ru-RU" sz="1400" dirty="0"/>
          </a:p>
          <a:p>
            <a:pPr>
              <a:buFont typeface="Arial" charset="0"/>
              <a:buNone/>
              <a:defRPr/>
            </a:pPr>
            <a:endParaRPr lang="ru-RU" sz="1400" dirty="0"/>
          </a:p>
          <a:p>
            <a:pPr marL="0" indent="0" eaLnBrk="1" hangingPunct="1">
              <a:lnSpc>
                <a:spcPts val="2038"/>
              </a:lnSpc>
              <a:spcAft>
                <a:spcPts val="1125"/>
              </a:spcAft>
              <a:buNone/>
              <a:tabLst>
                <a:tab pos="441325" algn="l"/>
              </a:tabLst>
              <a:defRPr/>
            </a:pPr>
            <a:r>
              <a:rPr lang="ru-RU" sz="1600" b="1" dirty="0">
                <a:latin typeface="Times New Roman" pitchFamily="18" charset="0"/>
                <a:cs typeface="Times New Roman" pitchFamily="18" charset="0"/>
              </a:rPr>
              <a:t>    </a:t>
            </a:r>
            <a:endParaRPr lang="ru-RU" sz="1600" dirty="0">
              <a:latin typeface="Times New Roman" pitchFamily="18" charset="0"/>
              <a:ea typeface="Calibri" pitchFamily="34" charset="0"/>
              <a:cs typeface="Calibri" pitchFamily="34" charset="0"/>
            </a:endParaRPr>
          </a:p>
          <a:p>
            <a:pPr marL="0" indent="0" eaLnBrk="1" hangingPunct="1">
              <a:buNone/>
              <a:tabLst>
                <a:tab pos="441325" algn="l"/>
              </a:tabLst>
              <a:defRPr/>
            </a:pPr>
            <a:endParaRPr lang="ru-RU" dirty="0" smtClean="0"/>
          </a:p>
        </p:txBody>
      </p:sp>
      <p:pic>
        <p:nvPicPr>
          <p:cNvPr id="1638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1826" y="636589"/>
            <a:ext cx="652463"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8" name="TextBox 1"/>
          <p:cNvSpPr txBox="1">
            <a:spLocks noChangeArrowheads="1"/>
          </p:cNvSpPr>
          <p:nvPr/>
        </p:nvSpPr>
        <p:spPr bwMode="auto">
          <a:xfrm>
            <a:off x="1976439" y="636589"/>
            <a:ext cx="504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fontAlgn="base" hangingPunct="1">
              <a:spcBef>
                <a:spcPct val="0"/>
              </a:spcBef>
              <a:spcAft>
                <a:spcPct val="0"/>
              </a:spcAft>
            </a:pPr>
            <a:r>
              <a:rPr lang="en-US" altLang="ru-RU" b="1">
                <a:solidFill>
                  <a:prstClr val="black"/>
                </a:solidFill>
                <a:latin typeface="Times New Roman" panose="02020603050405020304" pitchFamily="18" charset="0"/>
                <a:cs typeface="Times New Roman" panose="02020603050405020304" pitchFamily="18" charset="0"/>
              </a:rPr>
              <a:t>3</a:t>
            </a:r>
            <a:endParaRPr lang="ru-RU" altLang="ru-RU" b="1">
              <a:solidFill>
                <a:prstClr val="black"/>
              </a:solidFill>
              <a:latin typeface="Times New Roman" panose="02020603050405020304" pitchFamily="18" charset="0"/>
              <a:cs typeface="Times New Roman" panose="02020603050405020304" pitchFamily="18" charset="0"/>
            </a:endParaRPr>
          </a:p>
        </p:txBody>
      </p:sp>
      <p:sp>
        <p:nvSpPr>
          <p:cNvPr id="11" name="TextBox 10"/>
          <p:cNvSpPr txBox="1"/>
          <p:nvPr/>
        </p:nvSpPr>
        <p:spPr>
          <a:xfrm>
            <a:off x="1711325" y="128589"/>
            <a:ext cx="8783638" cy="369887"/>
          </a:xfrm>
          <a:prstGeom prst="rect">
            <a:avLst/>
          </a:prstGeom>
          <a:ln w="57150">
            <a:solidFill>
              <a:schemeClr val="bg1">
                <a:lumMod val="85000"/>
              </a:schemeClr>
            </a:solidFill>
          </a:ln>
        </p:spPr>
        <p:style>
          <a:lnRef idx="0">
            <a:scrgbClr r="0" g="0" b="0"/>
          </a:lnRef>
          <a:fillRef idx="1001">
            <a:schemeClr val="lt2"/>
          </a:fillRef>
          <a:effectRef idx="0">
            <a:scrgbClr r="0" g="0" b="0"/>
          </a:effectRef>
          <a:fontRef idx="major"/>
        </p:style>
        <p:txBody>
          <a:bodyPr>
            <a:spAutoFit/>
          </a:bodyPr>
          <a:lstStyle/>
          <a:p>
            <a:pPr>
              <a:defRPr/>
            </a:pPr>
            <a:r>
              <a:rPr lang="en-US" b="1" dirty="0">
                <a:solidFill>
                  <a:srgbClr val="00B050"/>
                </a:solidFill>
              </a:rPr>
              <a:t>TASK #</a:t>
            </a:r>
            <a:r>
              <a:rPr lang="ru-RU" b="1" dirty="0">
                <a:solidFill>
                  <a:srgbClr val="00B050"/>
                </a:solidFill>
              </a:rPr>
              <a:t>3</a:t>
            </a:r>
            <a:r>
              <a:rPr lang="en-US" b="1" dirty="0">
                <a:solidFill>
                  <a:srgbClr val="00B050"/>
                </a:solidFill>
              </a:rPr>
              <a:t>. PREPARATION – 01:30 min. ANSWER – 02:00 min.                                          ANSWER </a:t>
            </a:r>
            <a:r>
              <a:rPr lang="en-US" dirty="0">
                <a:solidFill>
                  <a:srgbClr val="00B050"/>
                </a:solidFill>
              </a:rPr>
              <a:t>  </a:t>
            </a:r>
            <a:endParaRPr lang="ru-RU" dirty="0">
              <a:solidFill>
                <a:srgbClr val="00B050"/>
              </a:solidFill>
            </a:endParaRPr>
          </a:p>
        </p:txBody>
      </p:sp>
      <p:sp>
        <p:nvSpPr>
          <p:cNvPr id="12" name="Блок-схема: процесс 11"/>
          <p:cNvSpPr/>
          <p:nvPr/>
        </p:nvSpPr>
        <p:spPr>
          <a:xfrm>
            <a:off x="1524000" y="6221413"/>
            <a:ext cx="9144000" cy="438150"/>
          </a:xfrm>
          <a:prstGeom prst="flowChartProcess">
            <a:avLst/>
          </a:prstGeom>
          <a:solidFill>
            <a:schemeClr val="bg1">
              <a:lumMod val="95000"/>
            </a:schemeClr>
          </a:solid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prstClr val="white"/>
              </a:solidFill>
            </a:endParaRPr>
          </a:p>
        </p:txBody>
      </p:sp>
      <p:sp>
        <p:nvSpPr>
          <p:cNvPr id="13" name="Блок-схема: процесс 12">
            <a:hlinkClick r:id="" action="ppaction://noaction"/>
          </p:cNvPr>
          <p:cNvSpPr/>
          <p:nvPr/>
        </p:nvSpPr>
        <p:spPr>
          <a:xfrm>
            <a:off x="8502651" y="6267450"/>
            <a:ext cx="1800225" cy="357188"/>
          </a:xfrm>
          <a:prstGeom prst="flowChartProcess">
            <a:avLst/>
          </a:prstGeom>
          <a:solidFill>
            <a:srgbClr val="92D050"/>
          </a:solidFill>
          <a:ln w="12700">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prstClr val="black"/>
                </a:solidFill>
              </a:rPr>
              <a:t>End answer</a:t>
            </a:r>
            <a:endParaRPr lang="ru-RU" dirty="0">
              <a:solidFill>
                <a:prstClr val="black"/>
              </a:solidFill>
            </a:endParaRPr>
          </a:p>
        </p:txBody>
      </p:sp>
      <p:sp>
        <p:nvSpPr>
          <p:cNvPr id="14" name="Прямоугольник 13"/>
          <p:cNvSpPr/>
          <p:nvPr/>
        </p:nvSpPr>
        <p:spPr>
          <a:xfrm>
            <a:off x="1703389" y="6237288"/>
            <a:ext cx="4999037" cy="392112"/>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prstClr val="white"/>
              </a:solidFill>
            </a:endParaRPr>
          </a:p>
        </p:txBody>
      </p:sp>
      <p:graphicFrame>
        <p:nvGraphicFramePr>
          <p:cNvPr id="15" name="Таблица 14"/>
          <p:cNvGraphicFramePr>
            <a:graphicFrameLocks noGrp="1"/>
          </p:cNvGraphicFramePr>
          <p:nvPr/>
        </p:nvGraphicFramePr>
        <p:xfrm>
          <a:off x="2135188" y="1916113"/>
          <a:ext cx="8064500" cy="3384550"/>
        </p:xfrm>
        <a:graphic>
          <a:graphicData uri="http://schemas.openxmlformats.org/drawingml/2006/table">
            <a:tbl>
              <a:tblPr firstRow="1" bandRow="1">
                <a:tableStyleId>{5C22544A-7EE6-4342-B048-85BDC9FD1C3A}</a:tableStyleId>
              </a:tblPr>
              <a:tblGrid>
                <a:gridCol w="3746467"/>
                <a:gridCol w="4318033"/>
              </a:tblGrid>
              <a:tr h="3384550">
                <a:tc>
                  <a:txBody>
                    <a:bodyPr/>
                    <a:lstStyle/>
                    <a:p>
                      <a:endParaRPr lang="ru-RU" sz="1800" dirty="0"/>
                    </a:p>
                  </a:txBody>
                  <a:tcPr marL="91431" marR="91431" marT="45722" marB="45722"/>
                </a:tc>
                <a:tc>
                  <a:txBody>
                    <a:bodyPr/>
                    <a:lstStyle/>
                    <a:p>
                      <a:r>
                        <a:rPr lang="en-US" sz="1800" b="1" i="1" kern="1200" dirty="0" smtClean="0">
                          <a:solidFill>
                            <a:schemeClr val="lt1"/>
                          </a:solidFill>
                          <a:latin typeface="+mn-lt"/>
                          <a:ea typeface="+mn-ea"/>
                          <a:cs typeface="+mn-cs"/>
                        </a:rPr>
                        <a:t>Remember to say:</a:t>
                      </a:r>
                      <a:endParaRPr lang="ru-RU" sz="1800" b="1" i="1" kern="1200" dirty="0" smtClean="0">
                        <a:solidFill>
                          <a:schemeClr val="lt1"/>
                        </a:solidFill>
                        <a:latin typeface="+mn-lt"/>
                        <a:ea typeface="+mn-ea"/>
                        <a:cs typeface="+mn-cs"/>
                      </a:endParaRPr>
                    </a:p>
                    <a:p>
                      <a:endParaRPr lang="ru-RU" sz="1800" b="1" i="1" kern="1200" dirty="0" smtClean="0">
                        <a:solidFill>
                          <a:schemeClr val="lt1"/>
                        </a:solidFill>
                        <a:latin typeface="+mn-lt"/>
                        <a:ea typeface="+mn-ea"/>
                        <a:cs typeface="+mn-cs"/>
                      </a:endParaRPr>
                    </a:p>
                    <a:p>
                      <a:pPr marL="342900" lvl="0" indent="-342900">
                        <a:buFont typeface="+mj-lt"/>
                        <a:buAutoNum type="arabicPeriod"/>
                      </a:pPr>
                      <a:r>
                        <a:rPr lang="en-US" sz="1800" b="1" u="none" strike="noStrike" kern="1200" dirty="0" smtClean="0">
                          <a:solidFill>
                            <a:schemeClr val="lt1"/>
                          </a:solidFill>
                          <a:latin typeface="+mn-lt"/>
                          <a:ea typeface="+mn-ea"/>
                          <a:cs typeface="+mn-cs"/>
                        </a:rPr>
                        <a:t> why people like taking pictures</a:t>
                      </a:r>
                      <a:endParaRPr lang="ru-RU" sz="1800" b="1" u="none" strike="noStrike" kern="1200" dirty="0" smtClean="0">
                        <a:solidFill>
                          <a:schemeClr val="lt1"/>
                        </a:solidFill>
                        <a:latin typeface="+mn-lt"/>
                        <a:ea typeface="+mn-ea"/>
                        <a:cs typeface="+mn-cs"/>
                      </a:endParaRPr>
                    </a:p>
                    <a:p>
                      <a:pPr marL="342900" lvl="0" indent="-342900">
                        <a:buFont typeface="+mj-lt"/>
                        <a:buAutoNum type="arabicPeriod"/>
                      </a:pPr>
                      <a:r>
                        <a:rPr lang="en-US" sz="1800" b="1" u="none" strike="noStrike" kern="1200" dirty="0" smtClean="0">
                          <a:solidFill>
                            <a:schemeClr val="lt1"/>
                          </a:solidFill>
                          <a:latin typeface="+mn-lt"/>
                          <a:ea typeface="+mn-ea"/>
                          <a:cs typeface="+mn-cs"/>
                        </a:rPr>
                        <a:t> why taking photos is more popular today than it was in the past</a:t>
                      </a:r>
                      <a:endParaRPr lang="ru-RU" sz="1800" b="1" u="none" strike="noStrike" kern="1200" dirty="0" smtClean="0">
                        <a:solidFill>
                          <a:schemeClr val="lt1"/>
                        </a:solidFill>
                        <a:latin typeface="+mn-lt"/>
                        <a:ea typeface="+mn-ea"/>
                        <a:cs typeface="+mn-cs"/>
                      </a:endParaRPr>
                    </a:p>
                    <a:p>
                      <a:pPr marL="342900" lvl="0" indent="-342900">
                        <a:buFont typeface="+mj-lt"/>
                        <a:buAutoNum type="arabicPeriod"/>
                      </a:pPr>
                      <a:r>
                        <a:rPr lang="en-US" sz="1800" b="1" u="none" strike="noStrike" kern="1200" dirty="0" smtClean="0">
                          <a:solidFill>
                            <a:schemeClr val="lt1"/>
                          </a:solidFill>
                          <a:latin typeface="+mn-lt"/>
                          <a:ea typeface="+mn-ea"/>
                          <a:cs typeface="+mn-cs"/>
                        </a:rPr>
                        <a:t> what the best photo you have ever taken is </a:t>
                      </a:r>
                      <a:endParaRPr lang="ru-RU" sz="1800" b="1" u="none" strike="noStrike" kern="1200" dirty="0" smtClean="0">
                        <a:solidFill>
                          <a:schemeClr val="lt1"/>
                        </a:solidFill>
                        <a:latin typeface="+mn-lt"/>
                        <a:ea typeface="+mn-ea"/>
                        <a:cs typeface="+mn-cs"/>
                      </a:endParaRPr>
                    </a:p>
                    <a:p>
                      <a:pPr marL="342900" lvl="0" indent="-342900">
                        <a:buFont typeface="+mj-lt"/>
                        <a:buAutoNum type="arabicPeriod"/>
                      </a:pPr>
                      <a:endParaRPr lang="ru-RU" sz="1800" b="1" u="none" strike="noStrike" kern="1200" dirty="0" smtClean="0">
                        <a:solidFill>
                          <a:schemeClr val="lt1"/>
                        </a:solidFill>
                        <a:latin typeface="+mn-lt"/>
                        <a:ea typeface="+mn-ea"/>
                        <a:cs typeface="+mn-cs"/>
                      </a:endParaRPr>
                    </a:p>
                    <a:p>
                      <a:pPr lvl="0"/>
                      <a:r>
                        <a:rPr lang="en-US" sz="1800" b="1" i="1" u="none" strike="noStrike" kern="1200" dirty="0" smtClean="0">
                          <a:solidFill>
                            <a:schemeClr val="lt1"/>
                          </a:solidFill>
                          <a:latin typeface="+mn-lt"/>
                          <a:ea typeface="+mn-ea"/>
                          <a:cs typeface="+mn-cs"/>
                        </a:rPr>
                        <a:t>You have to talk continuously.</a:t>
                      </a:r>
                      <a:endParaRPr lang="ru-RU" sz="1800" b="1" i="1" u="none" strike="noStrike" kern="1200" dirty="0">
                        <a:solidFill>
                          <a:schemeClr val="lt1"/>
                        </a:solidFill>
                        <a:latin typeface="+mn-lt"/>
                        <a:ea typeface="+mn-ea"/>
                        <a:cs typeface="+mn-cs"/>
                      </a:endParaRPr>
                    </a:p>
                  </a:txBody>
                  <a:tcPr marL="91431" marR="91431" marT="45722" marB="45722"/>
                </a:tc>
              </a:tr>
            </a:tbl>
          </a:graphicData>
        </a:graphic>
      </p:graphicFrame>
      <p:pic>
        <p:nvPicPr>
          <p:cNvPr id="16401" name="Рисунок 1" descr="C:\Users\7272~1\AppData\Local\Temp\FineReader11.00\media\image1.jpe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8214" y="2060575"/>
            <a:ext cx="3527425" cy="295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55384001"/>
      </p:ext>
    </p:extLst>
  </p:cSld>
  <p:clrMapOvr>
    <a:masterClrMapping/>
  </p:clrMapOvr>
  <p:transition spd="slow" advClick="0" advTm="120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xit" presetSubtype="8" fill="hold" grpId="0" nodeType="afterEffect">
                                  <p:stCondLst>
                                    <p:cond delay="0"/>
                                  </p:stCondLst>
                                  <p:childTnLst>
                                    <p:animEffect transition="out" filter="wipe(left)">
                                      <p:cBhvr>
                                        <p:cTn id="6" dur="120000"/>
                                        <p:tgtEl>
                                          <p:spTgt spid="14"/>
                                        </p:tgtEl>
                                      </p:cBhvr>
                                    </p:animEffect>
                                    <p:set>
                                      <p:cBhvr>
                                        <p:cTn id="7" dur="1" fill="hold">
                                          <p:stCondLst>
                                            <p:cond delay="1199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642</Words>
  <Application>Microsoft Office PowerPoint</Application>
  <PresentationFormat>Широкоэкранный</PresentationFormat>
  <Paragraphs>72</Paragraphs>
  <Slides>7</Slides>
  <Notes>2</Notes>
  <HiddenSlides>0</HiddenSlides>
  <MMClips>1</MMClips>
  <ScaleCrop>false</ScaleCrop>
  <HeadingPairs>
    <vt:vector size="6" baseType="variant">
      <vt:variant>
        <vt:lpstr>Использованные шрифты</vt:lpstr>
      </vt:variant>
      <vt:variant>
        <vt:i4>5</vt:i4>
      </vt:variant>
      <vt:variant>
        <vt:lpstr>Тема</vt:lpstr>
      </vt:variant>
      <vt:variant>
        <vt:i4>6</vt:i4>
      </vt:variant>
      <vt:variant>
        <vt:lpstr>Заголовки слайдов</vt:lpstr>
      </vt:variant>
      <vt:variant>
        <vt:i4>7</vt:i4>
      </vt:variant>
    </vt:vector>
  </HeadingPairs>
  <TitlesOfParts>
    <vt:vector size="18" baseType="lpstr">
      <vt:lpstr>Arial</vt:lpstr>
      <vt:lpstr>Calibri</vt:lpstr>
      <vt:lpstr>Calibri Light</vt:lpstr>
      <vt:lpstr>Times New Roman</vt:lpstr>
      <vt:lpstr>Verdana</vt:lpstr>
      <vt:lpstr>Тема Office</vt:lpstr>
      <vt:lpstr>1_Тема Office</vt:lpstr>
      <vt:lpstr>2_Тема Office</vt:lpstr>
      <vt:lpstr>3_Тема Office</vt:lpstr>
      <vt:lpstr>4_Тема Office</vt:lpstr>
      <vt:lpstr>5_Тема Office</vt:lpstr>
      <vt:lpstr>Устная часть. Инструкция по выполнению работы  Устная часть КИМ ОГЭ по английскому языку включает в себя 3 задания.  Задание 1 предусматривает чтение вслух небольшого текста научно- популярного характера. Время на подготовку - 1,5 минуты.  В задании 2 предлагается принять участие в условном диалоге- расспросе: ответить на шесть услышанных в аудиозаписи вопросов телефонного опроса. Время на подготовку - 1,5 минуты.   В задании 3 необходимо построить законченное связное монологическое высказывание на определённую тему с опорой на план, представленный в виде косвенных вопросов. Время на подготовку - 1,5 минуты.  * Общее время ответа одного участника ОГЭ (включая время на подготовку) - 15 минут.     * Каждое последующее задание выдаётся после окончания выполнения предыдущего задания.           * Всё время ответа ведётся аудио- и видеозапись.  * Постарайтесь полностью выполнить поставленные задачи, говорить ясно и чётко, не отходить от темы и следовать предложенному плану ответа. Так Вы сможете набрать наибольшее количество баллов.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МАОУ СОШ с УИОП № 63</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Устная часть. Инструкция по выполнению работы  Устная часть КИМ ОГЭ по английскому языку включает в себя 3 задания.  Задание 1 предусматривает чтение вслух небольшого текста научно- популярного характера. Время на подготовку - 1,5 минуты.  В задании 2 предлагается принять участие в условном диалоге- расспросе: ответить на шесть услышанных в аудиозаписи вопросов телефонного опроса. Время на подготовку - 1,5 минуты.   В задании 3 необходимо построить законченное связное монологическое высказывание на определённую тему с опорой на план, представленный в виде косвенных вопросов. Время на подготовку - 1,5 минуты.  * Общее время ответа одного участника ОГЭ (включая время на подготовку) - 15 минут.     * Каждое последующее задание выдаётся после окончания выполнения предыдущего задания.           * Всё время ответа ведётся аудио- и видеозапись.  * Постарайтесь полностью выполнить поставленные задачи, говорить ясно и чётко, не отходить от темы и следовать предложенному плану ответа. Так Вы сможете набрать наибольшее количество баллов.</dc:title>
  <dc:creator>Клевакина</dc:creator>
  <cp:lastModifiedBy>Клевакина</cp:lastModifiedBy>
  <cp:revision>2</cp:revision>
  <dcterms:created xsi:type="dcterms:W3CDTF">2018-03-01T11:51:14Z</dcterms:created>
  <dcterms:modified xsi:type="dcterms:W3CDTF">2018-03-01T11:52:01Z</dcterms:modified>
</cp:coreProperties>
</file>