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7" r:id="rId2"/>
    <p:sldId id="263" r:id="rId3"/>
    <p:sldId id="293" r:id="rId4"/>
    <p:sldId id="288" r:id="rId5"/>
    <p:sldId id="286" r:id="rId6"/>
    <p:sldId id="269" r:id="rId7"/>
    <p:sldId id="305" r:id="rId8"/>
    <p:sldId id="317" r:id="rId9"/>
    <p:sldId id="299" r:id="rId10"/>
    <p:sldId id="300" r:id="rId11"/>
    <p:sldId id="267" r:id="rId12"/>
    <p:sldId id="268" r:id="rId13"/>
    <p:sldId id="258" r:id="rId14"/>
    <p:sldId id="256" r:id="rId15"/>
    <p:sldId id="259" r:id="rId16"/>
    <p:sldId id="261" r:id="rId17"/>
    <p:sldId id="264" r:id="rId18"/>
    <p:sldId id="262" r:id="rId19"/>
    <p:sldId id="265" r:id="rId20"/>
    <p:sldId id="266" r:id="rId21"/>
    <p:sldId id="271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1" r:id="rId31"/>
    <p:sldId id="279" r:id="rId32"/>
    <p:sldId id="280" r:id="rId33"/>
    <p:sldId id="282" r:id="rId34"/>
    <p:sldId id="283" r:id="rId35"/>
    <p:sldId id="284" r:id="rId36"/>
    <p:sldId id="285" r:id="rId37"/>
    <p:sldId id="292" r:id="rId38"/>
    <p:sldId id="287" r:id="rId39"/>
    <p:sldId id="289" r:id="rId40"/>
    <p:sldId id="291" r:id="rId41"/>
    <p:sldId id="290" r:id="rId42"/>
    <p:sldId id="294" r:id="rId43"/>
    <p:sldId id="295" r:id="rId44"/>
    <p:sldId id="296" r:id="rId45"/>
    <p:sldId id="297" r:id="rId46"/>
    <p:sldId id="298" r:id="rId47"/>
    <p:sldId id="301" r:id="rId48"/>
    <p:sldId id="302" r:id="rId49"/>
    <p:sldId id="303" r:id="rId50"/>
    <p:sldId id="304" r:id="rId51"/>
    <p:sldId id="307" r:id="rId52"/>
    <p:sldId id="306" r:id="rId53"/>
    <p:sldId id="309" r:id="rId54"/>
    <p:sldId id="308" r:id="rId55"/>
    <p:sldId id="311" r:id="rId56"/>
    <p:sldId id="310" r:id="rId57"/>
    <p:sldId id="313" r:id="rId58"/>
    <p:sldId id="312" r:id="rId59"/>
    <p:sldId id="314" r:id="rId60"/>
    <p:sldId id="315" r:id="rId61"/>
    <p:sldId id="316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7" r:id="rId70"/>
    <p:sldId id="325" r:id="rId71"/>
    <p:sldId id="329" r:id="rId72"/>
    <p:sldId id="330" r:id="rId73"/>
    <p:sldId id="331" r:id="rId74"/>
    <p:sldId id="332" r:id="rId75"/>
    <p:sldId id="333" r:id="rId76"/>
    <p:sldId id="334" r:id="rId77"/>
    <p:sldId id="328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6" r:id="rId87"/>
    <p:sldId id="347" r:id="rId88"/>
    <p:sldId id="348" r:id="rId89"/>
    <p:sldId id="343" r:id="rId90"/>
    <p:sldId id="344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9" r:id="rId110"/>
    <p:sldId id="371" r:id="rId111"/>
    <p:sldId id="372" r:id="rId112"/>
    <p:sldId id="349" r:id="rId1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42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AE83B-050D-4F2B-B1B2-FE17D3E7827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00D27-7374-48A1-BE52-33726CFEA8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0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00D27-7374-48A1-BE52-33726CFEA8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2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00D27-7374-48A1-BE52-33726CFEA8A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12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0%D0%BF%D0%B0%D0%B4%D0%BD%D0%B0%D1%8F_%D0%91%D0%B5%D0%BB%D0%BE%D1%80%D1%83%D1%81%D1%81%D0%B8%D1%8F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hyperlink" Target="https://ru.wikipedia.org/wiki/%D0%9A%D0%B2%D0%B0%D0%BD%D1%82%D1%83%D0%BD%D1%81%D0%BA%D0%B0%D1%8F_%D0%B0%D1%80%D0%BC%D0%B8%D1%8F" TargetMode="External"/><Relationship Id="rId4" Type="http://schemas.openxmlformats.org/officeDocument/2006/relationships/hyperlink" Target="https://ru.wikipedia.org/wiki/%D0%9F%D0%BE%D0%BB%D1%8C%D1%88%D0%B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780928"/>
            <a:ext cx="6660232" cy="1754326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Бессмертный полк</a:t>
            </a:r>
            <a:endParaRPr lang="en-US" sz="5400" b="1" i="1" dirty="0" smtClean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</a:t>
            </a: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колы № 63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53616"/>
                </a:solidFill>
              </a:rPr>
              <a:t>г</a:t>
            </a:r>
            <a:r>
              <a:rPr lang="ru-RU" sz="1200" b="1" dirty="0" smtClean="0">
                <a:solidFill>
                  <a:srgbClr val="353616"/>
                </a:solidFill>
              </a:rPr>
              <a:t>. Екатеринбург, МАОУ СОШ №63</a:t>
            </a:r>
          </a:p>
          <a:p>
            <a:pPr algn="ctr"/>
            <a:r>
              <a:rPr lang="ru-RU" sz="1200" b="1" dirty="0" smtClean="0">
                <a:solidFill>
                  <a:srgbClr val="353616"/>
                </a:solidFill>
              </a:rPr>
              <a:t>2020г</a:t>
            </a:r>
            <a:endParaRPr lang="ru-RU" sz="1200" b="1" dirty="0">
              <a:solidFill>
                <a:srgbClr val="35361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5879826"/>
            <a:ext cx="2635226" cy="892552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Автор проекта: А.В. Зырянов, заместитель директора</a:t>
            </a:r>
            <a:endParaRPr lang="ru-RU" sz="14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43" y="6126146"/>
            <a:ext cx="2091109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725" y="6126146"/>
            <a:ext cx="721619" cy="6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5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4707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Мовсесян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Акопович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412776"/>
            <a:ext cx="5013686" cy="323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0" y="1196752"/>
            <a:ext cx="3588890" cy="4608512"/>
          </a:xfr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6017260"/>
            <a:ext cx="5032927" cy="614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Левиковны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английского языка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1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Шитова(Мухина) Зоя </a:t>
            </a:r>
            <a:r>
              <a:rPr lang="ru-RU" dirty="0" smtClean="0"/>
              <a:t>Тимофеевна</a:t>
            </a:r>
            <a:br>
              <a:rPr lang="ru-RU" dirty="0" smtClean="0"/>
            </a:br>
            <a:r>
              <a:rPr lang="ru-RU" dirty="0">
                <a:solidFill>
                  <a:srgbClr val="FF0000"/>
                </a:solidFill>
              </a:rPr>
              <a:t>Родилась в ноябре 1924 года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23817" y="1417638"/>
            <a:ext cx="4713105" cy="4525963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1941 года окончила школу ФЗО, в августе пришла работать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 Невьянского Механического завода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освоила специальность токаря и вошла в число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стахановцев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евчушка 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стоящая на трех подножках), которая не была инженером, придумала, как с помощью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веревочки,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автоматическое отключение станка на нужной фазе обработки снаряда и теперь станки работали без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нее.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 За доблестный труд в годы Великой Отечественной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 годов,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 почета», юбилейными медалями.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4702">
            <a:off x="236057" y="1112223"/>
            <a:ext cx="4020113" cy="506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342629" y="6184633"/>
            <a:ext cx="474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Грошева Ярослава,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Шитов Константин Филиппович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07.05.1917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20.11.1998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8827" y="1559621"/>
            <a:ext cx="4423173" cy="3957612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участвовал с января 1943 по май 1945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2-й воздушной армии 1-го Украинского фронта – радиотелеграфистом.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Великой Отечественной Войны II степени, медалями «За боевые заслуги», «За освобождение Праги», «За взятие Берлина», «За Победу  над Германией», медаль «Жукова», «Ветеран труда» и юбилейными медалями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0148">
            <a:off x="4803124" y="1138468"/>
            <a:ext cx="3936679" cy="456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42629" y="6184633"/>
            <a:ext cx="4747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Грошева Ярослава,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740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Нихманов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Альманович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10.05.1925-19.06.1989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60105" y="1268061"/>
            <a:ext cx="5184576" cy="4647256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 ряды РККА в октябре 1942 года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 (с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1942-1943) в 37 учебном полку рота ПТР.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мая 1943 по июнь 1944 служил в 173 отдельной роте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ПТР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 помощник командира взвода).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проходил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гвардейской) армии.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июля 1944 по февраль 1945 года в 1283 стрелковый краснознаменный полк 110 верхнеднепровской дивизии.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июле-августе 1943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гвардейская армия учувствовала в Курской битве. Наступали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Орел.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1945 по май 1945 года  68 строевой полк снайпер, помощник командира взвода.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1945 ранен в ногу и правую руку.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«Тигров».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отвагу», «За Взятие Кенигсберга», «За Победу над Германией», «Ветеран труда», юбилейные медали.</a:t>
            </a:r>
          </a:p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1471">
            <a:off x="-181145" y="1061606"/>
            <a:ext cx="4141884" cy="508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11760" y="6272396"/>
            <a:ext cx="4747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Грошева Ярослава,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4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29" y="188640"/>
            <a:ext cx="4763783" cy="600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11760" y="6272396"/>
            <a:ext cx="476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Ельцина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6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58455"/>
            <a:ext cx="6491064" cy="640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Белогуров Павел Егорович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11760" y="6272396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Смирновой Марии,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206935"/>
            <a:ext cx="3201806" cy="475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9734" y="172386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войну до Берлина.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ранен, после выздоровления возвращался в строй.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наградам.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видела своих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прадедов, 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бабушка и мама говорят, что если мы помним, то они живы!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очень благодарна своим прадедам и прабабушкам за мирное небо, за моё счастливое детство! Я всегда буду помнить ,что они для нас сделали! Вечная им память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8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Василий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423317"/>
            <a:ext cx="4474840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Родился14января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1914г.р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Верхнее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работал помощником кочегара на железной дороге.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война, пошёл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военкомат записываться в добровольческие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отряды, 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отказано, его оставили в тылу, т.к. Железнодорожные войска очень нуждались в машинистах.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1941года стал работать в тылу, выезжая на линию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фронта, доставляя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туда военную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технику, снаряды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орудия, солдат из Свердловска.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 награждён.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остался работать на железной дороге машинистом и работал до 1976года.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68760"/>
            <a:ext cx="3240360" cy="449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006" y="6270491"/>
            <a:ext cx="49138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387" y="192382"/>
            <a:ext cx="8229600" cy="80464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Чермянинов  Михаил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(18.11.1920 – 15.11.2005)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4" y="1318120"/>
            <a:ext cx="4787400" cy="4899407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фронт в1941году из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Бобровка, Свердловской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в школе сигнальщиков на Соловецких островах.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Северном флоте в береговой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охране, передавал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судна важную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многими языками, секретными кодами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сигналов, которые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необходимы 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 в боях под Мурманском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освобождении, первыми вошли в Норвегию.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медалью «За Оборону Советского  Заполярья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Орденом «Отечественная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 на Северном флоте до 1947года.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вернулся на родину 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412776"/>
            <a:ext cx="3057874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006" y="6270491"/>
            <a:ext cx="49138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Кропачев Федор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1415260"/>
            <a:ext cx="4696970" cy="4282093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сержант. Командир орудия.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с 1941 по 1945 год на I Белорусском фронте в составе 256 стрелкового полка. Освобождал Варшаву, участвовал во взятии Берлина. Был ранен.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«Красная Звезда» и 9 медалями. 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послевоенные годы награжден многими юбилейными медалями.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225230"/>
            <a:ext cx="2962672" cy="457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42629" y="6150899"/>
            <a:ext cx="5388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Брылевых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и Ирины, учениц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7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37802"/>
            <a:ext cx="4469654" cy="63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5085184"/>
            <a:ext cx="22901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Урманчеева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6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626" y="479503"/>
            <a:ext cx="8229600" cy="86303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Букин Николай Александрович,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1903-1967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66338" y="2079578"/>
            <a:ext cx="4906888" cy="33409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Родился </a:t>
            </a:r>
            <a:r>
              <a:rPr lang="ru-RU" sz="2400" dirty="0"/>
              <a:t>в Самаре, всю войну воевал на I Белорусском фронте, капитан, пехота.</a:t>
            </a:r>
          </a:p>
          <a:p>
            <a:r>
              <a:rPr lang="ru-RU" sz="2400" dirty="0"/>
              <a:t>Дошел до Берлина, расписался на Рейхстаге. В Берлине был ранен в грудь.</a:t>
            </a:r>
          </a:p>
          <a:p>
            <a:r>
              <a:rPr lang="ru-RU" sz="2400" dirty="0"/>
              <a:t>После войны работал в </a:t>
            </a:r>
            <a:r>
              <a:rPr lang="ru-RU" sz="2400" dirty="0" smtClean="0"/>
              <a:t>Самаре.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6144" y="6087730"/>
            <a:ext cx="5790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Дедушка Ковалевой Татьяны Геннадьевны, выпускницы МАОУ СОШ №63</a:t>
            </a:r>
          </a:p>
          <a:p>
            <a:r>
              <a:rPr lang="ru-RU" sz="1400" dirty="0"/>
              <a:t>п</a:t>
            </a:r>
            <a:r>
              <a:rPr lang="ru-RU" sz="1400" dirty="0" smtClean="0"/>
              <a:t>радедушка Ковалева Егора, ученика МАОУ СОШ №63.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2542"/>
            <a:ext cx="2110454" cy="44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54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Александр Васильеви</a:t>
            </a:r>
            <a:r>
              <a:rPr lang="ru-RU" sz="2400" b="1" dirty="0"/>
              <a:t>ч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23.02.1917 г. – ноябрь 1980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196752"/>
            <a:ext cx="2884687" cy="380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1789" y="1124744"/>
            <a:ext cx="5574406" cy="475252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 в 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Шерстнево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Костромской области.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Великая Отечественная война, он служил в рядах Советской Армии на Дальнем Востоке.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прадедушка воевал под Москвой. После битвы за Москву в составе 62-ой армии Чуйкова попал под Сталинград. В боях за Сталинград в 1943 году прадедушка подорвался и в тяжелейшем состоянии был отправлен в госпиталь. Очень долго он лежал в госпиталях, и врачи боролись за его жизнь. Но ранение было очень серьезным (полголовы всмятку) и в 1944 году его отправили домой. Война для него закончилась. Он выкарабкался с того света. Ему было 27 лет.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сделала его инвалидом – сильнейшая контузия, в черепе дырка, левая рука не работает совсем, отсохла. Но, несмотря на это, он выучился на механика-комбайнера и начал работать в колхозе комбайнером. Он стал лучшим на обмолоте, был передовиком и был приглашен в Москву на Выставку Достижений Народного Хозяйства, куда приглашали лучших передовиков со всей страны.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своим прадедушкой. Он все-таки одержал свою победу, если не на войне так в труде. Был убит в ноябре 1980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002873"/>
            <a:ext cx="2091109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3508" y="632398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Арзамаскина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Антона, ученика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356564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Павел Иванович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395" y="1074627"/>
            <a:ext cx="3135527" cy="501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0673" y="1074627"/>
            <a:ext cx="5400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службу в 1939 году.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закончил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Военную школу авиационных механиков.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курсовым офицером и обучал курсантов.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1945 – служил командиром спец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Югославии.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1951 – заместитель начальника штаба 236 Отдельного батальона аэродромно-технического обеспечения 59 Воздушной Армии (г. Вена Австрия)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1960х годах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комендатурой аэродромно-технического обеспечения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Тамбова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орденами и медалями.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военной службы работал на Уральском электро-механическом заводе г. Свердловск старшим техником.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1998 году.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6657" y="6272396"/>
            <a:ext cx="5469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Чуркина Тихона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507" y="303137"/>
            <a:ext cx="8229600" cy="72494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Агалаков Александр Алексеевич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1904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54" y="1038279"/>
            <a:ext cx="3063518" cy="49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83768" y="6275837"/>
            <a:ext cx="5469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Чуркина Тихона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1352132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рядовым в составе 53 отдельной эксплуатационной железнодорожной роты на Калининском фронте.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участие в Ржевской наступательной операции, в Оборонительной операции калининского фронта в районе Белый, в Великолукской наступательной операции, в Ржевско-Вяземской наступательной операции, в Смоленской наступательной операции,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наступательной операции.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декабря 1943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тяжело ранен.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проявленное мужество был награжден Орденом Славы III степени.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ранения много лет лечился в военных госпиталях.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инвалидом 1 группы, но, несмотря на потерю здоровья, продолжал работать на железной дороге даже на пенсии. Был награжден знаком «Почетный железнодорожник».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 году.</a:t>
            </a:r>
          </a:p>
        </p:txBody>
      </p:sp>
    </p:spTree>
    <p:extLst>
      <p:ext uri="{BB962C8B-B14F-4D97-AF65-F5344CB8AC3E}">
        <p14:creationId xmlns:p14="http://schemas.microsoft.com/office/powerpoint/2010/main" val="80904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160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34360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Уважаемые друзья!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Большое спасибо всем, кто прислал материалы о своем родственнике для нашего общего проекта!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В этом году мы закончили работу над данным проектом, </a:t>
            </a:r>
            <a:br>
              <a:rPr lang="ru-RU" sz="2700" dirty="0" smtClean="0"/>
            </a:br>
            <a:r>
              <a:rPr lang="ru-RU" sz="2700" dirty="0" smtClean="0"/>
              <a:t>но мы обязательно продолжим.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93348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539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8035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Александр Иванович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01.02.1915-04.10.1998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58347"/>
            <a:ext cx="2880320" cy="472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9872" y="1117825"/>
            <a:ext cx="5266928" cy="497547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батареи, воевал на 2 Белорусском фронте, был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фотографом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500" dirty="0" smtClean="0"/>
          </a:p>
          <a:p>
            <a:endParaRPr lang="ru-RU" sz="1500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награды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«Красной звезды»,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«Отечественной войны». Медали – «За отвагу»,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Праги»,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Берлина», «За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над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Германией»,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и медаль Георгия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Жукова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16674"/>
            <a:ext cx="2091109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204864"/>
            <a:ext cx="3145368" cy="177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11760" y="6262871"/>
            <a:ext cx="5191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Беликовой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Миланы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80" y="171916"/>
            <a:ext cx="8040946" cy="6569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2145" cy="648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32656"/>
            <a:ext cx="668720" cy="6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8" y="124904"/>
            <a:ext cx="8098487" cy="661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551723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73067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0648"/>
            <a:ext cx="668720" cy="641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78897"/>
            <a:ext cx="20911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72" y="116632"/>
            <a:ext cx="8108613" cy="6624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0648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6632"/>
            <a:ext cx="8108612" cy="662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949280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1320"/>
            <a:ext cx="8064896" cy="65890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62188"/>
            <a:ext cx="4752528" cy="649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188640"/>
            <a:ext cx="664522" cy="640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869160"/>
            <a:ext cx="18469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Кривошеевой Дианы,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ченицы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10" y="116632"/>
            <a:ext cx="6144682" cy="345638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0594"/>
            <a:ext cx="664522" cy="6401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1516" y="360155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прапрадед по линии отца Василенко Анисим Никитович  самый старший участник войны в нашей семье. До начала войны был председателем колхоза в селе Малый Башкир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Красноярского края, призван на фронт в возрасте 40 лет, погиб в 1942 году. Сведения о его боевом пути и наградах в семье не сохранились, в списках убитых и пропавших без вести Минобороны он не значится. Имя одного из сыновей прапрадеда – Василенко Ивана Анисимовича увековечено на мемориале воинам, павшим в Великой Отечественной Войне, в городе Черногорске Республики Хакассия.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6082794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Василенко Арина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278440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062" y="1772816"/>
            <a:ext cx="8856984" cy="411439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100" dirty="0"/>
              <a:t>«Бессмертный полк» — международное общественное гражданско-патриотическое движение по сохранению личной памяти о поколении Великой Отечественной </a:t>
            </a:r>
            <a:r>
              <a:rPr lang="ru-RU" sz="3100" dirty="0" smtClean="0"/>
              <a:t>войны, </a:t>
            </a:r>
            <a:r>
              <a:rPr lang="ru-RU" sz="3100" dirty="0"/>
              <a:t>а также название акций-шествий, организуемых данным движением. </a:t>
            </a:r>
            <a:endParaRPr lang="ru-RU" sz="3100" dirty="0" smtClean="0"/>
          </a:p>
          <a:p>
            <a:pPr algn="just"/>
            <a:endParaRPr lang="ru-RU" sz="3100" dirty="0"/>
          </a:p>
          <a:p>
            <a:pPr algn="just"/>
            <a:r>
              <a:rPr lang="ru-RU" sz="3100" dirty="0" smtClean="0"/>
              <a:t>Движение </a:t>
            </a:r>
            <a:r>
              <a:rPr lang="ru-RU" sz="3100" dirty="0"/>
              <a:t>в его современном виде было инициировано в 2012 году в </a:t>
            </a:r>
            <a:r>
              <a:rPr lang="ru-RU" sz="3100" dirty="0" smtClean="0"/>
              <a:t>г. Томске журналистами </a:t>
            </a:r>
            <a:r>
              <a:rPr lang="ru-RU" sz="3100" dirty="0"/>
              <a:t>Сергеем </a:t>
            </a:r>
            <a:r>
              <a:rPr lang="ru-RU" sz="3100" dirty="0" err="1"/>
              <a:t>Лапенковым</a:t>
            </a:r>
            <a:r>
              <a:rPr lang="ru-RU" sz="3100" dirty="0"/>
              <a:t>, Сергеем </a:t>
            </a:r>
            <a:r>
              <a:rPr lang="ru-RU" sz="3100" dirty="0" err="1"/>
              <a:t>Колотовкиным</a:t>
            </a:r>
            <a:r>
              <a:rPr lang="ru-RU" sz="3100" dirty="0"/>
              <a:t> и Игорем </a:t>
            </a:r>
            <a:r>
              <a:rPr lang="ru-RU" sz="3100" dirty="0" smtClean="0"/>
              <a:t>Дмитриевым. </a:t>
            </a:r>
            <a:r>
              <a:rPr lang="ru-RU" sz="3100" dirty="0"/>
              <a:t>Там же, в Томске, народное движение получило название «Бессмертный </a:t>
            </a:r>
            <a:r>
              <a:rPr lang="ru-RU" sz="3100" dirty="0" smtClean="0"/>
              <a:t>полк»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0648"/>
            <a:ext cx="664522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21686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48951"/>
            <a:ext cx="5913633" cy="12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4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2516"/>
            <a:ext cx="7649985" cy="430311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89155"/>
            <a:ext cx="2091109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8" y="2852936"/>
            <a:ext cx="8230313" cy="114614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5025" y="4507698"/>
            <a:ext cx="8703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прадед по материнской линии Карасев Алексей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призван в ряды Красной армии 22 июня 1941 года, прошел всю войну, воевал на Брянском, Центральном, Южном, 4 Украинском и 1 Белорусском фронтах, дошел до Берлина. В Битве на Курской дуге горел в танке, был контужен. Продолжил воевать командиром автомобильной бригады, доставлял боеприпасы. Награжден медалью «За отвагу».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082794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Василенко Арины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249697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13687"/>
            <a:ext cx="6096851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88640"/>
            <a:ext cx="664522" cy="640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98" y="6021288"/>
            <a:ext cx="2091109" cy="646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4005064"/>
            <a:ext cx="8801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прабабушка по материнской линии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Жеребцова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Федоровна – труженица тыла. Ей сейчас 91 год, но события военных лет она помнит хорошо. Тринадцатилетней девчонкой прабабушка работала на полях с утра и до поздней ночи: убирала пшеницу, рожь, таскала тяжелые мешки с мукой, грузила их на машины, которые отправляли на фронт. Награждена юбилейной медалью «75 лет Победы в Великой Отечественной Войне 1941-1945 гг.»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082794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Василенко Арины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Егора, 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1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58" y="365192"/>
            <a:ext cx="8229600" cy="759552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Дедюхин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СЕРЖАНТ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91" y="1155713"/>
            <a:ext cx="3749287" cy="499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212235"/>
            <a:ext cx="4824536" cy="459302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НОЯБРЯ 1911 Г.,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1939 ГОДА БЫЛ ПРИЗВАН НИЖНЕТАГИЛЬСКИМ РВК 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СОВЕТСКО-ФИНСКОЙ ВОЙНЕ, 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1941 Г. БЫЛ МОБИЛИЗОВАН В РЯДЫ РККА, ГДЕ ПРОСЛУЖИЛ ДО ОКОНЧАНИЯ ВОЙНЫ И ЗАКОНЧИЛ ВОЙНУ В 229 СТРЕЛКОВОЙ ДИВИЗИИ 1-ГО УКРАИНСКОГО ФРОНТА.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БОЯХ ЗА ВЗЯТИЯ БЕРЛИНА.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ГОДЫ ВОЕВАЛ В ЗВАНИИ «СТАРШИЙ СЕРЖАНТ». БЫЛ КОМАНДИРОМ ВЫЧИСЛИТЕЛЬНОГО ОТДЕЛЕНИЯ.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СЛУЖБЫ В РККА НАГРАЖДЕН ОРДЕНАМИ: «КРАСНАЯ ЗВЕЗДА», «ОТЕЧЕСТВЕННОЙ ВОЙНЫ II СТЕПЕНИ», МЕДАЛЯМИ «ЗА ВЗЯТИЕ БЕРЛИНА», «ЗА ПОБЕДУ НАД ГЕРМАНИЕЙ В ВЕЛИКОЙ ОТЕЧЕСТВЕННОЙ ВОЙНЕ 1941— 1945 ГГ». В ОКТЯБРЕ 1945 Г. УВОЛЕН ИЗ РККА ПО ДЕМОБИЛИЗАЦИИ ПО УКАЗУ ПРЕЗИДИУМА ВЕРХОВНОГО СОВЕТА СССР ОТ 25.09.1945Г.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1716" y="6306416"/>
            <a:ext cx="5130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Долгополовой Дарьи,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5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032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Загайнов Павел Иванович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097635"/>
            <a:ext cx="3672408" cy="54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0215" y="1583592"/>
            <a:ext cx="4038600" cy="28535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25.01.1925.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9" y="594928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5976" y="5856846"/>
            <a:ext cx="2842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Екатерины,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122373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46917"/>
          </a:xfrm>
        </p:spPr>
        <p:txBody>
          <a:bodyPr>
            <a:no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Агеевич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г.р.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877272"/>
            <a:ext cx="2091109" cy="64623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054" y="1259220"/>
            <a:ext cx="3705876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545032"/>
            <a:ext cx="46805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29 июля 1941 года в ряды Советской Армии центральным районным военным комиссариатом города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Кемеровской области в звании сержанта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письмо   его жена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 Васильевна получила в августе. Написано  оно было 7 августа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списках убитых, умерших, без вести пропавших он не значится».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пытались искать в разных источниках и списках погибших или без вести пропавших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Закурдаева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 , но так и не нашли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4637" y="59878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Ринёвой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Милославы,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№63</a:t>
            </a:r>
          </a:p>
        </p:txBody>
      </p:sp>
    </p:spTree>
    <p:extLst>
      <p:ext uri="{BB962C8B-B14F-4D97-AF65-F5344CB8AC3E}">
        <p14:creationId xmlns:p14="http://schemas.microsoft.com/office/powerpoint/2010/main" val="400123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459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24594"/>
            <a:ext cx="4833600" cy="644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3758" y="5085183"/>
            <a:ext cx="2413706" cy="965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Зыкина Матвея,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58" y="6050475"/>
            <a:ext cx="20911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3827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Мухтар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42715"/>
            <a:ext cx="3627377" cy="490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067944" y="1145520"/>
            <a:ext cx="4840986" cy="4819295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1917 г. в Учалинском районе,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Кучуково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Армии Западного фронта стрелкового полка, красноармеец, рядовой.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Орден Отечественной войны Первой степени;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Медаль за Отвагу.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Подвиг: Под обстрелом пулеметов и автоматов врага мужественный санитар Ильясов М. И. вынес раненого пулеметчика, раненого командира тем самым спас им жизнь. Всего с поля боя товарищ Ильясов вынес 20 раненых бойцов и командиров с их личным оружием. Ранен 13.02.1942 г.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фронта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без ноги...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7805" y="6324064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Максима Голохвастова, ученика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5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345042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Исмагилов Карим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рядовой, годы жизни 1914-1989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96752"/>
            <a:ext cx="3331263" cy="504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512" y="1312307"/>
            <a:ext cx="49467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боевые заслуги.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состоял в том, что он в период наступательных боев 1944 года в тяжелых условиях весенней распутицы и отсутствия достаточного количества кормов при больших маршах, сумел сохранить хорошую упитанность своих лошадей, чем способствовал успешности выполнения боевого приказа, своевременно подвозя боеприпасы и другое военное имущество.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Исмагилов Карим был награжден Орденом Отечественной войны II степени.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6168" y="6359743"/>
            <a:ext cx="4946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Вячеслава, ученика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6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884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Федор Иванович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25.07.1925г.-23.12.1996г.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53173"/>
            <a:ext cx="2702541" cy="480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8501" y="2712709"/>
            <a:ext cx="4598168" cy="16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фронте был связистом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4669" y="5229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Трошина Сергея,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3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0910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Климов Сергей Семенович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 – 1983)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625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79653"/>
            <a:ext cx="3566130" cy="475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10" y="6032006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724" y="1036584"/>
            <a:ext cx="5073586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прадедушка, Климов Сергей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Семенович,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деревне Ильинка Ярославской области.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в возрасте 17 лет добровольно (приписав себе год) пошел на войну.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Второго Украинского фронта служил в пехоте рядовым сапером, затем ефрейтором, младшим сержантом и сержантом.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четырьмя медалями: «За отвагу», «За оборону Москвы», «За взятие Кенигсберга», «За победу над Германией».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контужен.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Оставался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армии до 1950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служил в строительных войсках, восстанавливал разрушенные фашистами мосты на реке Днепр. Однажды предотвратил диверсию – заметил и обезвредил шпиона, который хотел взорвать строящийся мост. За этот подвиг прадедушка был представлен к награде.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Семенович в 1983 году в возрасте 58 лет от инфаркта. В его честь названы внук Сергей (мой дядя) и правнук Сергей (мой брат). Моя бабушка уже много лет участвует в акции «Бессмертный полк». 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/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Кириллов,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0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1" y="6021288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691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 МАОУ СОШ № 63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20" y="2060848"/>
            <a:ext cx="42353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Власова\Desktop\Власова Л.И\Бессмертный полк\DSC_010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488" y="2072910"/>
            <a:ext cx="4100264" cy="286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22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06726"/>
            <a:ext cx="7294520" cy="550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21288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11179" y="6350481"/>
            <a:ext cx="490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Коблова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630114"/>
            <a:ext cx="7348994" cy="539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21288"/>
            <a:ext cx="2091109" cy="646232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3955"/>
            <a:ext cx="664522" cy="640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107" y="6289535"/>
            <a:ext cx="49259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74" y="161635"/>
            <a:ext cx="8229600" cy="10404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ЧЕРНОВАЛ  ПАРАСКОВЬЯ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 – 2010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5036" y="2530463"/>
            <a:ext cx="3898776" cy="2116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ТЫЛА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работала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кочегаром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лесозаготовках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pic>
        <p:nvPicPr>
          <p:cNvPr id="7" name="Рисунок 6" descr="C:\Users\User\Desktop\Annotation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53873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115" y="5200415"/>
            <a:ext cx="1280271" cy="1639966"/>
          </a:xfrm>
          <a:prstGeom prst="rect">
            <a:avLst/>
          </a:prstGeom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4570276" y="4969646"/>
            <a:ext cx="3898776" cy="461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4638756" y="5557070"/>
            <a:ext cx="3898776" cy="57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Коробковой Виктории, ученицы МАОУ СОШ №63.</a:t>
            </a: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60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91406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362" y="204800"/>
            <a:ext cx="8229600" cy="9075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ЧЕРНОВАЛ Иван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07.03.1920г.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27.05.1989г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3" y="1196751"/>
            <a:ext cx="5946711" cy="5616625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мой прадедушка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с.Ольховец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Звенигородского р-на, Киевской области, Украина.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1939 года  прадедушку призвали на срочную службу в ряды Красной Армии, и попал он служить под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г.Севастополь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Крым.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1941 года служба Ивана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подходила к концу, но сложная военная обстановка внесла свои планы в жизнь страны. Так и встретил прадед начало войны в рядах Красной Армии в Крыму.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осени 1941 года немецкие войска вплотную подошли к полуострову и начались тяжелые бои с фашистами. В ходе боев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трижды ранен, но продолжал воевать, отстаивая Крым и приближая его освобождение от немецко-фашистских захватчиков. Весной 1944 года прадед принял участие во взятии Сапун –Горы, которая являлась ключевой оборонительной позицией на подступах к Севастополю. Здесь велись ожесточённые бои с немецкими войсками  в ходе обороны Севастополя 1941—1942 годов и Крымской операции 1944 года.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освобождения Крыма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направлен на 2-й Белорусский Фронт, в составе которого с августа по октябрь 1944 года  вёл бои в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Западная Белоруссия"/>
              </a:rPr>
              <a:t>Западной Белоруссии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восточной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Польша"/>
              </a:rPr>
              <a:t>Польше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Польше прадед был тяжело ранен в грудь и отправлен на лечение в госпиталь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г.Ялта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госпитале он находился до июня 1945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Выписавшись из госпиталя Иван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отправлен на Дальний Восток, где в составе Забайкальского Фронта принял участие в Советско-Японской войне. После победы над японской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вантунская армия"/>
              </a:rPr>
              <a:t>Квантунской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Квантунская армия"/>
              </a:rPr>
              <a:t> армией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капитуляции Японии с сентября 1945 года проходил службу по охране железнодорожных тоннелей в Забайкалье.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1946 году прадедушку отправили служить в г. Ревда Свердловской области где он познакомился с моей прабабушкой.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Так и началась совсем другая история, мирная история и жизнь моей семьи…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войны прадед награжден медалями «За отвагу», «За боевые заслуги»,                         «За Победу над Германией», «За Победу над Японией», Орденом ВОВ 1-й степени.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15" y="1360291"/>
            <a:ext cx="2782707" cy="378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14" y="5214320"/>
            <a:ext cx="2091109" cy="646232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6026435" y="5927804"/>
            <a:ext cx="2838266" cy="66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Коробковой Виктории, ученицы МАОУ СОШ №63</a:t>
            </a: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6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41169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Коробков Павел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Савватеевич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3.11.1907 -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13.01.1995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13" y="1340768"/>
            <a:ext cx="3317999" cy="454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Награждён: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Великой отечественной войны II степени»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боевые заслуги»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2290712" y="6134330"/>
            <a:ext cx="5150011" cy="49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Коробковой Виктории, ученицы МАОУ СОШ №63.</a:t>
            </a:r>
          </a:p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94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22771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6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Старкова Татьяна Ильинична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234" y="1169375"/>
            <a:ext cx="4073462" cy="302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3959" y="4019987"/>
            <a:ext cx="1948925" cy="26285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" y="1300286"/>
            <a:ext cx="4349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сержант.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16-ая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дивизия РККА степной фронт.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 Харьков, Белгород, форсирование Днепра.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- 98 Гвардейская стрелковая дивизия.</a:t>
            </a:r>
          </a:p>
          <a:p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3342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Прапрабабушка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Коротаевой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Дарьи, ученицы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287266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1853"/>
            <a:ext cx="8229600" cy="1075634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Косцов Анатолий Григорьевич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31.01.1923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30.04.1991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629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всю войну, служил разведчиком.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Красномылье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 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pic>
        <p:nvPicPr>
          <p:cNvPr id="7" name="Рисунок 6" descr="D:\Родословная\Косцовы2.jpeg.jpe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58" y="1375947"/>
            <a:ext cx="2981325" cy="448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2200" y="61900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Косцовой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Тани, ученицы МАОУ СОШ №63. </a:t>
            </a:r>
          </a:p>
        </p:txBody>
      </p:sp>
    </p:spTree>
    <p:extLst>
      <p:ext uri="{BB962C8B-B14F-4D97-AF65-F5344CB8AC3E}">
        <p14:creationId xmlns:p14="http://schemas.microsoft.com/office/powerpoint/2010/main" val="204877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 Сергей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474840" cy="492941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учился в Ленинграде.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совпало, что сразу после последнего звонка в школе началась война.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 из Ленинграда за месяц до начала блокады. Прошел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спустя некоторое время попал на фронт. Воевал в Прибалтике.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прожекторной группы. В задачу входило в ночное время высвечивать вражеские самолеты и корабли - для поражения их зенитными батареями.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там-же в Прибалтике.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253830"/>
            <a:ext cx="2965814" cy="488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70621" y="6165826"/>
            <a:ext cx="3662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Софьи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Константина,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0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Щавлев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64385"/>
            <a:ext cx="3168352" cy="437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9280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2661" y="1700808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в финской войне.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   ушел на ВОВ из деревни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Лопатино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Муромского  района Владимирской области.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войны в 1945, а умер в сентябре 1946 из - за ран, полученных на войне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6151126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Алтунина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7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5875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Голобородько Гавриил Алексеевич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6131" y="1724811"/>
            <a:ext cx="480053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1414290"/>
            <a:ext cx="4254624" cy="396717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 Алексеевич ушёл на войну 15 июля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Ленинградском фронте, был командиром отделения 7-ой Отдельной Армии.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 1941 года был представлен к награде, награждён орденом Красного Знамени.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бою 28 сентября 1942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02677" y="6169400"/>
            <a:ext cx="4793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Гетманчук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2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228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26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526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Ложкин Фёдор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 – 1974)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285" y="1338262"/>
            <a:ext cx="3384376" cy="47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88" y="2420889"/>
            <a:ext cx="4938858" cy="20162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русско-финской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Великой Отечественной войне, в полковой разведке, был ранен.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285" y="546229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Левановой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Анастасии Владимировны,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МАОУ СОШ № 63,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63. </a:t>
            </a:r>
          </a:p>
        </p:txBody>
      </p:sp>
    </p:spTree>
    <p:extLst>
      <p:ext uri="{BB962C8B-B14F-4D97-AF65-F5344CB8AC3E}">
        <p14:creationId xmlns:p14="http://schemas.microsoft.com/office/powerpoint/2010/main" val="370089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Осин Григорий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22304" y="1408693"/>
            <a:ext cx="4464496" cy="450958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 пехотных войск. Войну начал с первых дней.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участие в уничтожении неприятеля. Отличился в боях под Клином, Ржевом, при переправе через реку Одер и т.д.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ранен, но возвращался в строй.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показанные в годы войны был награжден Орденом Красного Знамени, двумя Орденами Великой Отечественной войны II степени, Орденом Красной Звезды, двумя Медалями «За Отвагу». Победу встретил в Берлине.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73" y="1295680"/>
            <a:ext cx="2808312" cy="462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3768" y="60722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Бильдюг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Софьи и Константина,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40176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313" y="371772"/>
            <a:ext cx="8229600" cy="474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Игнатченко Сергей Архипович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814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945" y="1196752"/>
            <a:ext cx="44644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83148" y="1196752"/>
            <a:ext cx="4038600" cy="483573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Ленинградском фронте в должности пулеметчика.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1942 года был тяжело ранен, в следствии этого ранения получил инвалидность на всю жизнь.  Воспитал 3 детей,  у него 5 внуков 7 правнуков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Помним, любим,  гордимся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0" indent="0" algn="just">
              <a:buNone/>
            </a:pP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287735"/>
            <a:ext cx="4810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Олеси Муратовой,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9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Мирмович Григорий Моисеевич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35298"/>
            <a:ext cx="4762872" cy="46931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 в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Сталинграде (так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назывался Волгоград), где трудился на Сталинградском тракторном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заводе.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прадед, отправив в эвакуацию жену и детей, сам остался в ополчении и был там до окончания Сталинградской битвы. Он был награждён пятью медалями за боевые действия.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235298"/>
            <a:ext cx="3034680" cy="465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60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Шмулевич Леонид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038600" cy="45259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 простых служащих,      но в 1937 году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армии нужны были командирские кадры его родители посчитали своим долгом отправить его в военное училище.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поступил туда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12-летним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мальчиком!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68" y="1268760"/>
            <a:ext cx="312888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12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4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 Геннадий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Мелентьевич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31.08.1923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г.р.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196752"/>
            <a:ext cx="3178696" cy="488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72331"/>
            <a:ext cx="504056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24.09.1941г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добровольно вступил в ряды Красной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Серовским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горвоенкоматом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г.Свердловск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01.10.1941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03.1942г. окончил курсы Свердловской школы младших Военфельдшеров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в Закавказский военный округ, военфельдшером (младший лейтенант)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08.05.1943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ранен.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1943г.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командир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санитарного взвода (Северокавказский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331" y="6235817"/>
            <a:ext cx="4738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Анастасии Ощепковой,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8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Петухов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97" y="1247134"/>
            <a:ext cx="336848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224556"/>
            <a:ext cx="4926195" cy="434305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нескольких иностранных воинов в мире, награжденных наградой Италии - Медалью Гарибальди. По другому она называется «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Гарибальдийская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звезда». 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был сержантом, стрелком – радистом боевого самолета ТБ-7. Когда самолет сбили, он попал в плен к фашистам. Через время бежал и попал к итальянским партизанам.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восстанавливал шахты Донбасса.</a:t>
            </a: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5909" y="6289460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Петуховой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1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Соломеин Иван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Корнилович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196" y="1196753"/>
            <a:ext cx="3510389" cy="468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196753"/>
            <a:ext cx="4474840" cy="468051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был призван в 26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старшина, сапёр.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Кавказ, Крым.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 – легкое осколочное ранение руки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правительственные награды и благодарственные письма командования.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48775" y="6200388"/>
            <a:ext cx="5472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Пономаревой Анны,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1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88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Александрович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1925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31047"/>
            <a:ext cx="335630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212534"/>
            <a:ext cx="4752528" cy="4959539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 на фронт шестнадцатилетним мальчишкой.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23 Гвардейского кавалерийского полка 6 Гвардейской кавалерийской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боевых действий в Витебском направлении 27 ноября 1943 года был ранен осколком снаряда в голову, считался погибшим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ришла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похоронка, что он погиб и похоронен в деревне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деле, полевой госпиталь подобрал раненного прадедушку. После лечения в госпитале он продолжал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2 степени, у него есть юбилейные медали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он с войны живым. Но ранение сказалось на его здоровье, старые раны напоминали о войне, умер он в 2005 году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0997" y="6241584"/>
            <a:ext cx="5315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Савельева Дмитрия,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3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56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08116"/>
            <a:ext cx="8229600" cy="8198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79596"/>
            <a:ext cx="4207253" cy="4525963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таршина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1893 отдельного танкового батальона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разведроты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Уральского добровольческого танкового корпуса.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начал в 1942 году в возрасте 17-ти лет, добавив себе возраст, и дошел до Берлина.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прошел он на своем родном танке, выпущенным Уралмашзаводом, на котором работал до войны.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операциях, в том числе в боях под Прохоровкой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восемь правительственных наград, в том числе Орден «Отечественная война второй степени», медали «За освобождение Праги», «За взятие Берлина».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90" y="1175361"/>
            <a:ext cx="3285453" cy="490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85053" y="6229864"/>
            <a:ext cx="4611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Сагатдиновой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6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46" y="257933"/>
            <a:ext cx="8229600" cy="6551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 Сергей Анатольевич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3" y="1340768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90960" y="2132856"/>
            <a:ext cx="4464496" cy="226084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форсировании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Днепра.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медаль 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отвагу.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28859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Салтановой Вари,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1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Кощеев Григорий Кузьмич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66254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743" y="1158417"/>
            <a:ext cx="3539057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2747" y="1395634"/>
            <a:ext cx="44748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19 августа 1925 г. в деревне Кощеевой Вятской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1943 года Григория Козьмича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РВК призвал на воинскую службу (ему было тогда 17 с половиной лет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декабря 1943 года он был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после тяжёлого ранения Григорий Кузьмич продолжал быть снайпером и закончил Великую Отечественную войну в августе 1945 года в Праге.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Красноармейской книжке его есть запись: «С 1943 по 1945 годы убил 26 фашистов». За это он был награждён ещё в декабре 1944 года орденом Отечественной войны Второй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11 января 1989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92014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Собольниковой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Людмилы Григорьевны, учителя русского языка и литературы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63. </a:t>
            </a:r>
          </a:p>
        </p:txBody>
      </p:sp>
    </p:spTree>
    <p:extLst>
      <p:ext uri="{BB962C8B-B14F-4D97-AF65-F5344CB8AC3E}">
        <p14:creationId xmlns:p14="http://schemas.microsoft.com/office/powerpoint/2010/main" val="73304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061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15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Самойлов Николай Иванович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25.04.1925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452" y="1228977"/>
            <a:ext cx="3394720" cy="475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39695" y="1195587"/>
            <a:ext cx="4618856" cy="4538231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Красную армию в январе 1943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ему было всего 17 лет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30-м гвардейском артиллерийском полку в 11-ой  гвардейской стрелковой городской  краснознаменной дивизии. Был наводчиком орудия в 8 батареи в звании старшего сержанта.</a:t>
            </a:r>
          </a:p>
          <a:p>
            <a:pPr algn="just">
              <a:lnSpc>
                <a:spcPct val="12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войны получил 3-й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ранения.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и медалями.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нет с нами, но вся наша дружная семья помнит и гордится Нашим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Героем!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7561" y="6235715"/>
            <a:ext cx="507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Печеркиной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Анны,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7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8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Ширинкин Павел Гаврилович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(1903- 14.05.1950,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03644" y="1628800"/>
            <a:ext cx="4201017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фронт 29 августа 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895 Артиллерийском полку 329 стрелковой дивизии 33 армии в звании «Старший сержант».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01.02.42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895 Артиллерийский полк, который стоял в 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40 км от города Вязьма), попал в окружение и как мог держал оборону.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Гаврилович и его 50 боевых товарищей были взяты в плен немецкими захватчиками.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 апреля 1945 года он находился в плену на территории фашистской Германии, а после был освобожден в ходе операции американских войск.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6193" y="1906513"/>
            <a:ext cx="4525963" cy="339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7612" y="6154763"/>
            <a:ext cx="5140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Прапрадедушка Петруниной Софьи,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9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01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516" y="274638"/>
            <a:ext cx="663508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Степанович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(25.02.1908-21.10.1980)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838" y="1324884"/>
            <a:ext cx="3697831" cy="484041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8310" y="1340769"/>
            <a:ext cx="4038600" cy="496141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армию 24 июня1941 года.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он ушел на колхозной машине полуторке, всю войну был шофером.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боях на Курской дуге. Там же был тяжело ранен в левое предплечье, задета кость. Госпитализирован в Семипалатинск.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освобождении городов: Бобруйска, Минска,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Хойнице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Тухоля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(Западная Польша),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Лауенбурга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Картузы, дошел до Берлина, в звании гвардии красноармеец.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октября 1945 года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демобилизован.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006" y="6257203"/>
            <a:ext cx="515766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7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Александр Васильевич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10.10.1915 г.р.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" y="1340768"/>
            <a:ext cx="359601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464038"/>
            <a:ext cx="4474840" cy="485740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Боевое крещение принял в городе Великие Луки осенью 1941 года.  В мае 1942 года присвоено воинское звание  старший лейтенант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на Западном, Калининском, Северо-Западном фронтах.  Войну закончил в мае 1945 года в Румынии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 2  Ордена «Красная звезда» за боевые отличия, 2 медали «За боевые заслуги», Медаль «За победу над Германией». Юбилейные медали  в честь годовщины Победы в Великой Отечественной войны.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1961 году был комиссован по состоянию здоровья в звании подполковник.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2002 года.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86 лет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Внуки и правнуки помнят своего деда и чтят его память.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5909" y="6213952"/>
            <a:ext cx="4930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Тиуновой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Вероники, 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8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43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330" y="25059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Васильевич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-2004), сержант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881" y="1393593"/>
            <a:ext cx="3278583" cy="492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6642" y="1399247"/>
            <a:ext cx="4824536" cy="375794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отправился добровольцем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1942г.,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его отец, рядовой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Андреевич, на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фронте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вести.                   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Стрекаловских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А.В.: от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Берлина.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 и после войны,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вплоть до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1949 года.                   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наводчиком. Закончил -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орудийного расчета.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гаубичной артиллерии на 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орудии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 калибра.            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3112" y="61352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Михеевой Анастасии 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Андрея, учеников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9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785" y="175721"/>
            <a:ext cx="699512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 Василий Павлович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18.04.1911 — 02.05.1979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74232" y="1318721"/>
            <a:ext cx="5334698" cy="477457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в августе 1941 года в возрасте 30 лет в качестве рядового. Стал командиром  роты.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Учувствовал в боях за Москву в 1941 году.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1943 года был взят в плен. Находился в плену в Германии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10 дней. </a:t>
            </a: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1944 года был освобожден и  опять отправился на фронт в качестве рядового в штрафном батальоне, где дослужил до командира саперного взвода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трижды ранен.</a:t>
            </a:r>
          </a:p>
          <a:p>
            <a:pPr algn="just"/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полученные во время войны: орден «Красной звезды», медаль «За оборону Москвы», медаль «За победу над Германией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51" y="1318721"/>
            <a:ext cx="2808312" cy="443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95909" y="6220435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Прадедушки Яны Тимофеевой,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7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5269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Колотилин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Данилович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1927 — 14.10.1984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455" y="1519362"/>
            <a:ext cx="4038600" cy="4119996"/>
          </a:xfrm>
        </p:spPr>
        <p:txBody>
          <a:bodyPr>
            <a:normAutofit fontScale="925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1944 года, прибавив себе год в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документах,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рядовым.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саперных войсках и ходил в разведку. Участвовал в боях за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Кенигсберг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46" y="5985609"/>
            <a:ext cx="2091109" cy="64623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401355"/>
            <a:ext cx="3180326" cy="458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5983" y="6308725"/>
            <a:ext cx="533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Прадедушки Яны Тимофеевой,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2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94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22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Трубин Иосиф Никитич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21 июля 1911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6792"/>
            <a:ext cx="3024336" cy="415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674425"/>
            <a:ext cx="4552954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24 июня 1941 года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Буткинским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РВК    Свердловской обл.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звании младшего сержанта, в должности  командира отделения воевал 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фронте с 1941 года, принимал участие в освобождении Ленинграда.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3-й Прибалтийский фронт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многими медалями.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всю войну, домой вернулся в 1946 г.  Женился,  у Иосифа Никитича  было 10 детей, и  28 внуков.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в сентябре 1983 года.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602831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Конопко Георгия,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Конопко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Яны и Конопко Анны, учеников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8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 Виктор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7496" y="1645490"/>
            <a:ext cx="4536504" cy="411176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12 ноября 1941 года с Верх-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Исетского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января 1944 года на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Волховском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фронте.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письме, отправленном за день до гибели писал жене: "Юля, сообщаю, что жив, здоров. Юля, вчерашний день наш фронт перешёл в наступление, и имеем по сегодняшний день прорыв в некоторых местах обороны и заняли несколько населенных пунктов. Наступление продолжается. Враг сильно сопротивляется." Находясь на передовой, где их каждую минуту подстерегала смерть, фронтовики думали, в первую очередь, ни о себе, а о родных, жёнах, детях, матерях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40768"/>
            <a:ext cx="3600400" cy="48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65748" y="6278005"/>
            <a:ext cx="5436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Рудометова Арсения,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8754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2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 Максим Константинович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96752"/>
            <a:ext cx="3612351" cy="480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3906" y="1560877"/>
            <a:ext cx="4418717" cy="403244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году был отправлен на фронт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ранения.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военных наград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«ВИЗ», бригадир.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Социалистического Труда в 1972г.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гражданин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Совета СССР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гордимся своим прадедом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02935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40382" y="5976009"/>
            <a:ext cx="3525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Матвея и Маши,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0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06003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5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Чащин Георгий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20" y="1124744"/>
            <a:ext cx="311584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8200" y="1196753"/>
            <a:ext cx="4038600" cy="403244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командира взвода 82 мм миномётов.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- Декабрь 1944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Польша.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34" y="6021288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542" y="6144300"/>
            <a:ext cx="566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Дядя Зырянова Андрея Владимировича,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МАОУ СОШ №63. </a:t>
            </a:r>
          </a:p>
        </p:txBody>
      </p:sp>
    </p:spTree>
    <p:extLst>
      <p:ext uri="{BB962C8B-B14F-4D97-AF65-F5344CB8AC3E}">
        <p14:creationId xmlns:p14="http://schemas.microsoft.com/office/powerpoint/2010/main" val="230496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787673"/>
            <a:ext cx="2571945" cy="342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344" y="309027"/>
            <a:ext cx="2264717" cy="301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344" y="3612219"/>
            <a:ext cx="2264717" cy="301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87" y="1771144"/>
            <a:ext cx="2539536" cy="338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81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44824"/>
            <a:ext cx="24302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537" y="319194"/>
            <a:ext cx="2288444" cy="305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392" y="3559554"/>
            <a:ext cx="2288444" cy="305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02" y="1700923"/>
            <a:ext cx="2625995" cy="352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53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14" y="274638"/>
            <a:ext cx="8229600" cy="72222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Шубин Николай Васильевич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080" y="996863"/>
            <a:ext cx="3663122" cy="51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124745"/>
            <a:ext cx="4680520" cy="453650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командовал взводом радиации и химической защиты 4 ой Гвардейской армии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1942 - 1945гг. Всё это время он был на передовой.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Химики" устанавливали по ночам на нейтральной полосе дымовые завесы перед наступательными действиями с целью прикрытия боевых сил.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боёв при сильном пулеметном огне противника они использовали РГД (ручные гранаты дымовые). Также взрывали бутылки с зажигательной жидкостью и учили других пользоваться 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Сталинградом, на Курской дуге,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Брянщине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Освобождал Румынию, Венгрию, Австрию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орденом Красной звезды и множеством медалей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закончил в Вене (Австрия) в возрасте 22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гордостью несу я его портрет в строю Бессмертного полка.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968140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8641" y="63291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Козьминых Виталия, ученика МАОУ СОШ №63.</a:t>
            </a:r>
          </a:p>
        </p:txBody>
      </p:sp>
    </p:spTree>
    <p:extLst>
      <p:ext uri="{BB962C8B-B14F-4D97-AF65-F5344CB8AC3E}">
        <p14:creationId xmlns:p14="http://schemas.microsoft.com/office/powerpoint/2010/main" val="335361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061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94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 Фёдор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ноября 1919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492896"/>
            <a:ext cx="3312368" cy="269289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в звании командира роты.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1981 году, в 62 года. </a:t>
            </a:r>
          </a:p>
        </p:txBody>
      </p:sp>
      <p:pic>
        <p:nvPicPr>
          <p:cNvPr id="7" name="Рисунок 6" descr="C:\Users\home\Desktop\00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39" y="1523219"/>
            <a:ext cx="295232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86928" y="5953273"/>
            <a:ext cx="562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Алины и Софьи, учениц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0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7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Ионова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Наталья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августа 1921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3590" y="1966654"/>
            <a:ext cx="4038600" cy="28369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Воевала на Дальнем Востоке, наводчицей по Японским самолётам.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 2009 году, в 92 года. </a:t>
            </a:r>
          </a:p>
        </p:txBody>
      </p:sp>
      <p:pic>
        <p:nvPicPr>
          <p:cNvPr id="7" name="Рисунок 6" descr="C:\Users\home\Desktop\00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28306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3590" y="5346499"/>
            <a:ext cx="3540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Мызниковых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Алины и Софьи,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5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3198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93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Чистяков Иван Сергеевич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1906-1988)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он ушёл в 1941 году и был связистом.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прокладывал кабель, под пулями восстанавливал разорванные провода, связь.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контузило, засыпало в окопе, над которым проехал немецкий танк.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плену.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Дошёл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Берлина.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06144"/>
            <a:ext cx="3096344" cy="411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53002" y="6111174"/>
            <a:ext cx="4789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Бобракова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9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Кимаев Иван Дмитриевич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13.10.1923-12.08.2013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339246"/>
            <a:ext cx="447484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застала его в Эстонии, где он, 17-летний курсант Ленинградского артиллерийского училища, проходил практику на стрельбищах.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Эстонии пешком дошел до Москвы, где начался его боевой путь: Ленинград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блокаде), далее Сталинград, Курская дуга, взятие Белгорода, форсирование Днепра, участие в боях за Харьков.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 г был переброшен с дивизией в Румынию, где встретил окончание войны.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378703"/>
            <a:ext cx="3454886" cy="453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03514" y="6047160"/>
            <a:ext cx="5918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Двоюродный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Исламова Дамира, ученика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7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90569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60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704" y="274638"/>
            <a:ext cx="8229600" cy="92822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ШИХОВ ВЛАДИСЛАВ ИВАНОВИЧ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(1924 - 2003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2859"/>
            <a:ext cx="321553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23511" y="1202859"/>
            <a:ext cx="5137389" cy="553850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года через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Кырчанский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военкомат был направлен во Львовское военно-пехотное училище, передислоцированное в г.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в мае 1943 года младшим лейтенантом, командиром взвода принял боевое крещение на Курской дуге у станции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Поныры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боями прошёл Восточную Пруссию, Польшу, Германию и Чехословакию. Победу встретил в 30-ти км. от Праги, у города Млада </a:t>
            </a:r>
            <a:r>
              <a:rPr lang="ru-RU" sz="3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Болеслав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( с 17.04.1947 по 01.10.1950) служил начальником 2-ой части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Юрлинского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райвоенкомата Коми-Пермяцкого края и 5 лет в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спецчастях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Уральского военного округа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воинской службы В.И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Шихов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перенёс четыре ранения, был награждён Орденом Отечественной войны первой степени, двумя орденами Красной звезды, восемью медалями и пятью благодарностями Верховного Главнокомандующего.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6572" y="6154172"/>
            <a:ext cx="4842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Аввакумова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Романа,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3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3865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48" y="6033294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154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Кунгуров Егор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Евграфович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372344"/>
            <a:ext cx="4824536" cy="446449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Великая Отечественная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моему прадеду было 35 лет.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воинский путь он начал командиром стрелкового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военном билете было множество записей  о ранениях:  декабрь 41-го; февраль 42-го; октябрь 43-го; август  44-го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последнего тяжелого ранения в бессознательном состоянии он попал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ожидало солдата после освобождения, на своей земле? Полгода тюремного заключения – дома, на Родине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Прожитые годы оставили шрамы и на теле и на душе. Семь последних лет он провёл  прикованный к постели – таковы последствия войны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C:\Users\Дом\Downloads\20200423_22592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400" y="1175891"/>
            <a:ext cx="3600400" cy="485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4637" y="617650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Кузнецовой Марии,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4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77272"/>
            <a:ext cx="2091109" cy="6462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17626" y="1013134"/>
            <a:ext cx="5841278" cy="438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06017" y="6309320"/>
            <a:ext cx="4464496" cy="323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Никита, ученик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3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2764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Скатов Анатолий Степанович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1918-1980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96886"/>
            <a:ext cx="3318520" cy="469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600199"/>
            <a:ext cx="4402832" cy="363491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 в первые дни войны, оставив дома жену и двух маленьких сыновей.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шофером.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ранен, после выздоровления снова вернулся в ряды красноармейцев.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году был награждён медалью "За оборону Кавказа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/>
            <a:endParaRPr lang="ru-RU" sz="3100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206920" y="551723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Ирины Викторовны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Скатовой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литературы, заместителя директора МАОУ СОШ №63,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Миляковой Виктории,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404" y="9278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Лузин Борис Васильевич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1921-2003)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17638"/>
            <a:ext cx="325275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7427" y="1769977"/>
            <a:ext cx="4890256" cy="396044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лет в звании младшего лейтенанта ушел на фронт в составе медицинских частей.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Белорусском, 2 Украинском и других фронтах.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четырежды ранен.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агражден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государственными наградами, среди которых два ордена Красной Звезды, орден Отечественной Войны, 2 медали “За отвагу”, медаль “За боевые заслуги”.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в звании капитана, командира медицинского батальона. 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2461" y="6264611"/>
            <a:ext cx="5783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Щегловой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Златаславы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1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1908"/>
            <a:ext cx="8229600" cy="92886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Михаил   Федорович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 года рождения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 красноармеец, артиллерист.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229 сибирской  стрелковой дивизии.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1942 года дивизия приняла бой за Сталинград. Был  принят главный удар фашистских войск, рвавшихся южнее Суровикино к Калачу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Убит 20 августа 1942 года. Похоронен в братской  могиле «Спартак»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Суровикино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области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168" y="1478038"/>
            <a:ext cx="3486093" cy="46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32214" y="626343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Кирилла,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7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3" y="5985609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ТУНКИН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14 июля 1924 года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81" y="1461502"/>
            <a:ext cx="3282332" cy="448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59003" y="1700822"/>
            <a:ext cx="4827797" cy="4284788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был призван в ряды Красной Армии. 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2-м Украинском Фронте в звании младшего лейтенанта. Командовал стрелковым взводом, форсировал реку Днепр. Освобождал Румынию, Венгрию, Чехословакию. </a:t>
            </a: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 был тяжело ранен.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прадедушка встретил в госпитале, где лечился после ранения.</a:t>
            </a:r>
          </a:p>
          <a:p>
            <a:pPr algn="just">
              <a:lnSpc>
                <a:spcPct val="120000"/>
              </a:lnSpc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заслуги он был награжден различными орденами и медалями.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 Орден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«Отечественной войны II степени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медали.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последующие года его жизни его мучили раны. Он часто лежал в госпиталях и санаториях. Но, не смотря на это, он всю жизнь работал в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совхозе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завхозом. Занимался охотой и рыбалкой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085456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Поповых Анны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Варвары, учениц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9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155" y="161772"/>
            <a:ext cx="8229600" cy="117899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ОЗОРНИНА АНТОНИНА ПЕТРОВНА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марта 1927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3303" y="1340769"/>
            <a:ext cx="5278899" cy="464484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 бабушке Тоне было 14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войны бабушка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строила дороги, рыла окопы. Это очень тяжёлый труд, сил хватало не у всех. Чтобы получить  порцию  похлёбки,  нужно было выполнить большую норму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 Трудились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12 часов в день.  Жили в холодных и мокрых землянках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бабушка Тоня поступила в техникум молочной промышленности.  Голод  продолжался. Ученикам выдавали паёк – 400 грамм хлеба на сутки.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бабушка   всю жизнь проработала на молочном заводе, на  ответственной должности – главный технолог.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Указом Президиума Верховного Совета СССР   награждена  званием  «Труженик тыла»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Указом Президиума Верховного Совета  СССР награждена  медалью «За доблестный труд  в Великую Отечественную войну 1941-1945»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Указом Президиума Верховного Совета  СССР   награждена орденом «Знак почета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418636"/>
            <a:ext cx="3059448" cy="459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5909" y="627763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Руцких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300495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12" y="5877272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822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ПЁТР ИВАНОВИЧ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(1910-1942 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1" y="1386041"/>
            <a:ext cx="4038600" cy="336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0730" cy="33671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Оренбургском летном училище, одном из старейших в нашей стране.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летал на  самолете У-2, защищая город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в 1942 году.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929" y="49673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справа – мой прадед Пётр Иванович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5768" y="60834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Правнук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Егора Сикорского, 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1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168" y="341332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68" y="5951120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56" y="200790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МЯКУТИН АНАТОЛИЙ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23 апреля 1910 года.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468" y="1340768"/>
            <a:ext cx="5021612" cy="42484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началась война, моему прадеду был 31 год, у него было уже двое детей.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 ушел на войну в 1941 году и прошел войну до Берлина.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ранения и вновь возвращался в строй после лечения.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года был командующим танкового батальона бригады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им.Суворова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Окончилась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прадедушки война освобождением Чехословакии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боевых действиях был награжден медалями и орденом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степени.</a:t>
            </a: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войны снова работал на своем заводе. Последние 15 лет возглавлял работу цеха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416354"/>
            <a:ext cx="3066554" cy="438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61577" y="6255556"/>
            <a:ext cx="5018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Солодухиной 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9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ПАДЕРИН АНТОН АНДРЕЕВИЧ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1908 -01.02.1977)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81463"/>
            <a:ext cx="3384376" cy="449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8066" y="1556792"/>
            <a:ext cx="4746422" cy="40324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войну 1942 году, ему было 33 года.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 был связистом. 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 дошёл до самого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за боевые заслуги связиста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телефониста Орденом  Славы 3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многими медалями.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6207148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1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5" y="5870884"/>
            <a:ext cx="2091109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04361"/>
            <a:ext cx="619268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 Владимир Дмитриевич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1922-1969 гг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7361"/>
            <a:ext cx="4824536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 лет Владимир Дмитриевич отучился на фельдшера.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 году в звании лейтенанта пошел на фронт.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счету множество спасенных солдат, которым прадедушка своевременно оказал медицинскую помощь.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войну и закончил службу в 1945 году в Венгрии.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152" y="1362792"/>
            <a:ext cx="2952328" cy="453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92538" y="6126163"/>
            <a:ext cx="5167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Музыченко Игоря,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6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3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ИВАНОВНА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1925 – 1988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22" y="1340768"/>
            <a:ext cx="3466604" cy="438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412775"/>
            <a:ext cx="4840986" cy="4572834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Ушла Мария Ивановна добровольцем на фронт в 1943 году из г. Свердловска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телеграфистов и была направлена в 119 отдельный полк связи особого назначения со Ставкой Главнокомандующего.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из Ставки в Ставку шли через их отделение, и в ночь с 5 на 6 мая 1945 года передали, что Берлин пал, готовятся документы о капитуляции фашисткой Германии. Криками «Победа! Конец войне!» связистки переполошили весь гарнизон, и за разглашение государственной тайны Марию Ивановну вместе с подругами арестовали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Демобилизовалась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1945 года.</a:t>
            </a:r>
          </a:p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жизни Мария Ивановна проработала в Бобровской школе Троицкого района Челябинской области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3231" y="6191031"/>
            <a:ext cx="5108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Шишкиной Ольги, 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9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ВЕСЕЛОВ ВАСИЛИЙ ВАСИЛЬЕВИЧ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25.02.1921- 12.01.1978гг.)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окончил Киевское танковое училище.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Ленинградского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освобождении Румынии, Чехословакии, Венгрии.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16 правительственными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наградами.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360" y="1417638"/>
            <a:ext cx="4063562" cy="489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68101" y="6360724"/>
            <a:ext cx="5128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Шишкиной Ольги, ученицы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Александрович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(07.11.1926 – 11.08.1998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865" y="1417638"/>
            <a:ext cx="3178935" cy="449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58599"/>
            <a:ext cx="5075235" cy="427465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его отец, Александр Иванович был призван в ряды Советской Армии.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июле 1942 года в семью пришло извещение о гибели отца. Тогда Иван решил, что так как теперь он старший мужчина в семье, то должен защищать семью и Родину. Не смотря на то, что ему было только 17 лет, он пошел на фронт, прибавив год к своему возрасту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разведчиком, после ранения стал артиллеристом.</a:t>
            </a:r>
          </a:p>
          <a:p>
            <a:pPr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отважный красноармеец прошел Польшу, Венгрию, дошел до Германии. Немного не дойдя до Берлина, Иван Александрович был очень сильно ранен, после этого не смог вернуться не фронт.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награжден медалью «За взятие Германии»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боевыми наградами.     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425774" y="61086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Зубакиной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Натальи Анатольевны,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 информатики МАОУ СОШ № 63.</a:t>
            </a:r>
          </a:p>
        </p:txBody>
      </p:sp>
    </p:spTree>
    <p:extLst>
      <p:ext uri="{BB962C8B-B14F-4D97-AF65-F5344CB8AC3E}">
        <p14:creationId xmlns:p14="http://schemas.microsoft.com/office/powerpoint/2010/main" val="419057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4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392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 Григорий Захарович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1914 – 1941гг.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328168" y="1678570"/>
            <a:ext cx="4330824" cy="391703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ВОВ в 1941 году.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ночь на 29 июня 1941 г. дивизия заняла оборону в населенных пунктах Псковской области. С 31 июня 1941 года – по старой государственной границе с Латвией, протяженностью 30 км. Именно эта дивизия первой приняла на себя удар, защищая город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Сабеж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 в августе 1941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27" y="1374105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4063" y="6136185"/>
            <a:ext cx="5091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Свяжиной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Екатерины, ученицы МАОУ СОШ №63.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7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278" y="332656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12120"/>
            <a:ext cx="3888432" cy="652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08304" y="5616277"/>
            <a:ext cx="2635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Шаповаловой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Ирины,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</a:t>
            </a:r>
          </a:p>
        </p:txBody>
      </p:sp>
    </p:spTree>
    <p:extLst>
      <p:ext uri="{BB962C8B-B14F-4D97-AF65-F5344CB8AC3E}">
        <p14:creationId xmlns:p14="http://schemas.microsoft.com/office/powerpoint/2010/main" val="15664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3612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70" y="23612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Бархатов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Матвеевич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22.08.1913-27.01.2006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508898"/>
            <a:ext cx="4402832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еще во время русско-финской войны - командовал батальоном аэросаней.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охране Кремля.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Великой отечественной войны служил во 2-й Воздушной армии Воронежского фронта в звании 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лейтенант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должности начальника финансовой части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17" y="1388378"/>
            <a:ext cx="3575253" cy="476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99079" y="62786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Уткина Евгения, ученика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3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285907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942796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0941"/>
            <a:ext cx="8229600" cy="75974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 Григорий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25317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1700808"/>
            <a:ext cx="4896544" cy="3240360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взвода понтонной роты 97 Отдельного понтонно-мостового батальона.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02669" y="6137441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Лебедева Григория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2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72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 Иван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11.09.1926 г.р.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9184" y="1698333"/>
            <a:ext cx="4038600" cy="388357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just"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Мидяшкино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Горномарийского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Марийского АССР.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Дальневосточный фронт в 17 лет в авиационную часть.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орден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заслуги» Иван Васильевич получил за ночную вылазку в расположения японцев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472206"/>
            <a:ext cx="339522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59061" y="61086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Поляковой Дарьи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Артёма, учеников 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1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21288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Вязмикин Николай Тихонович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1926-2011г.г.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329074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782763"/>
            <a:ext cx="4038600" cy="395049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заряжающим танка Т-34 в звании младшего сержанта.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участия в боевых действиях был удостоен правительственной награды ордена «Отечественная война – 1-й степени» и медалью «За отвагу»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боях Белорусского фронта, был тяжело ранен, но восстановившись продолжал воевать.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6297975"/>
            <a:ext cx="4557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Дробышева Савелия, ученика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7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Алексей Ефимович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32873"/>
            <a:ext cx="4404268" cy="49233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воевать с весны 1943 года в звании сержанта, вскоре стал командиром отделения второй роты, 12-ого стрелкового полка, 53-й дивизии, 1-ой гвардейской армии.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ранения служил связистом в Батальоне аэродромного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Тирасполь.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ранение в руку и в августе 1944 года был выписан из госпиталя как инвалид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местной школе военруком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052736"/>
            <a:ext cx="3312368" cy="508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20" y="5933061"/>
            <a:ext cx="2091109" cy="646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1646" y="6314372"/>
            <a:ext cx="517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Петуховой Татьяны,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304761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Лаптев Михаил Иванович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962888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в первые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войны.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Сражался под Москвой зимой 1941 г.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Дошел до Бреста.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5 ранений.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«Красная звезда».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8"/>
            <a:ext cx="2091109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2200" y="6206959"/>
            <a:ext cx="501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Прарадед Ермачковой Юлии,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8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Ермачков Василий Александрович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170" y="1340768"/>
            <a:ext cx="356439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542656" cy="424847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 июле 1943 года, когда ему было 17,5 лет.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Попал на Ленинградский фронт.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прорыве блокады Ленинграда в боях по Нарвой и Великими Луками.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Освобождал Прибалтику (г. Таллин).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войну в Кёнигсберге.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медалями.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044" y="404664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903655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8955" y="6248304"/>
            <a:ext cx="4872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Прарадед Ермачковой Юлии,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8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51606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10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Шубина Лидия Федоровна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496" y="1196753"/>
            <a:ext cx="4625426" cy="446449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1941-1945гг-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труженица тыла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лет она стала телеграфисткой-радисткой отделения почтовой связи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Ачит Свердловской области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напряжённая и ответственная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Телеграммы (единственное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срочной связи того времени) передавались по рации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строго секретных правительственных  приказов с особым шифром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от смен время девчата помогали в лесах заготавливать дрова для госпиталей и детских домов, эвакуированных на Урал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95909" y="6298887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Козьминых Виталия,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МАОУ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03047"/>
            <a:ext cx="2091109" cy="646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539" y="386967"/>
            <a:ext cx="8229600" cy="377171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Ваагн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Егорович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81" y="1242742"/>
            <a:ext cx="385462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031" y="1264508"/>
            <a:ext cx="4038600" cy="4525963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78079" y="6126163"/>
            <a:ext cx="5217646" cy="377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Левиковны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английского языка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6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74638"/>
            <a:ext cx="664522" cy="6401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88640"/>
            <a:ext cx="4563837" cy="640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49" y="5877272"/>
            <a:ext cx="2091109" cy="646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125" y="5013176"/>
            <a:ext cx="23425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Прапрадед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Денисовой Екатерины,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2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Доронины Дмитрий Андреевич 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Мелания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690864" cy="427707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Дмитрий Андреевич призван в 1941 году.</a:t>
            </a:r>
          </a:p>
          <a:p>
            <a:r>
              <a:rPr lang="ru-RU" dirty="0"/>
              <a:t> Был машинистом паровоза.</a:t>
            </a:r>
          </a:p>
          <a:p>
            <a:r>
              <a:rPr lang="ru-RU" dirty="0"/>
              <a:t> Закончил войну в Кенигсберге.</a:t>
            </a:r>
          </a:p>
          <a:p>
            <a:r>
              <a:rPr lang="ru-RU" dirty="0"/>
              <a:t>Награжден медалью «За боевые заслуги</a:t>
            </a:r>
            <a:r>
              <a:rPr lang="ru-RU" dirty="0" smtClean="0"/>
              <a:t>»,  </a:t>
            </a:r>
            <a:r>
              <a:rPr lang="ru-RU" dirty="0"/>
              <a:t>почетным знаком «Отличник железнодорожных войск</a:t>
            </a:r>
            <a:r>
              <a:rPr lang="ru-RU" dirty="0" smtClean="0"/>
              <a:t>», медалью </a:t>
            </a:r>
            <a:r>
              <a:rPr lang="ru-RU" dirty="0"/>
              <a:t>«За взятие </a:t>
            </a:r>
            <a:r>
              <a:rPr lang="ru-RU" dirty="0" smtClean="0"/>
              <a:t>Кёнигсберга».</a:t>
            </a:r>
            <a:endParaRPr lang="ru-RU" dirty="0"/>
          </a:p>
          <a:p>
            <a:r>
              <a:rPr lang="ru-RU" dirty="0" err="1"/>
              <a:t>Мелания</a:t>
            </a:r>
            <a:r>
              <a:rPr lang="ru-RU" dirty="0"/>
              <a:t> Ивановна работала в колхозе. </a:t>
            </a:r>
          </a:p>
          <a:p>
            <a:r>
              <a:rPr lang="ru-RU" dirty="0"/>
              <a:t>Награждена медалью </a:t>
            </a:r>
          </a:p>
          <a:p>
            <a:r>
              <a:rPr lang="ru-RU" dirty="0"/>
              <a:t>«За доблестный труд в Великой Отечественной войне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380083"/>
            <a:ext cx="3530749" cy="482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35528" y="6158879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прабабушка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Ильи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Ивана, учеников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172" y="387529"/>
            <a:ext cx="664522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064932"/>
            <a:ext cx="20911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654" y="1535113"/>
            <a:ext cx="3128218" cy="399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119" y="4562366"/>
            <a:ext cx="2828789" cy="194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32656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855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Дунаевы Иван Федорович 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Агриппина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Максимовна,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Доронина (Дунаева) Мина Ивановна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23928" y="1607121"/>
            <a:ext cx="5040559" cy="4342159"/>
          </a:xfrm>
        </p:spPr>
        <p:txBody>
          <a:bodyPr>
            <a:normAutofit lnSpcReduction="10000"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Федорович Дунаев был призван в 1941 году.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артиллерийских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войсках РГК разведчиком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корректировщиком на Дальнем Востоке.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войне с Японией.</a:t>
            </a: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победу над Японией». </a:t>
            </a:r>
          </a:p>
          <a:p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Агриппина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Максимовна работала на скотном дворе,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их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дочь, Мина,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птичьем дворе в колхозе.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14 лет имела военный трудовой стаж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соответствующее удостоверение.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2" y="5949280"/>
            <a:ext cx="2091109" cy="6462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24350" y="6060390"/>
            <a:ext cx="4512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прабабушка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Ильи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6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Пушкины Алексей Иванович 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6508" y="1916832"/>
            <a:ext cx="3466728" cy="384502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 Алексей Иванович работал в колхозе.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председателем.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Павловна была счетоводом.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снабжали нашу армию продовольствием.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484783"/>
            <a:ext cx="2300064" cy="324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85609"/>
            <a:ext cx="2091109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16" y="3025471"/>
            <a:ext cx="2377310" cy="316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395909" y="6164498"/>
            <a:ext cx="4512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прабабушка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Ильи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1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304761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Григорьевы Николай Андреевич и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8540" y="1412776"/>
            <a:ext cx="2225228" cy="346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98322" y="2172219"/>
            <a:ext cx="4038600" cy="283792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Андреевич был личным водителем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военном комиссаре Владимирской области.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Михайловна была работником тыла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85609"/>
            <a:ext cx="2091109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996952"/>
            <a:ext cx="2026522" cy="277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398020" y="6079928"/>
            <a:ext cx="4512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прабабушка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Ильи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1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2600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Щепелин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Абросим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(1912-1998)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830" y="1200416"/>
            <a:ext cx="4041775" cy="279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774" y="121132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1934г. по декабрь 1938 года курсант красноармеец, дальше служба в пограничных войсках БССР.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часов войны он командир взвода связи.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1941 года ранен, находился в госпитале.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1942 года заместитель командира роты связи 460 отдельного батальона связи 159 стрелковой дивизии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1942 года второе ранение, снова госпиталь.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1942 г. по июль 1945 г. – командир взвода связи батареи управления 5 артиллерийской дивизии первого Белорусского фронта.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32405" y="4056082"/>
            <a:ext cx="41735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1945 года прорыв обороны и вступление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г.Берлин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встретил в 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Нойруппин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Уволен в запас 29.05.1946 г. в звании старшего лейтенанта.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и медалями.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42629" y="6328443"/>
            <a:ext cx="5156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Щепелиных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Павла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Софьи, учеников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3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074" y="340502"/>
            <a:ext cx="7013376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Рукомойников  Авенир Константинович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65468"/>
            <a:ext cx="664522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24288" y="1194083"/>
            <a:ext cx="5404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1942г. он попал на фронт в артиллерийскую часть, где стал командиром орудия.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встретил его затишьем, а на второй день было боевое крещение – вражеский артобстрел.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Харьковом Авенир Константинович был тяжело ранен и контужен.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очнулся в госпитале далеко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потерял речь и слух.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Пробыл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госпитале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чего снова оказался в строю.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Вначале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зенитных войсках охранял мост через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Волг. Потом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фронт.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1го Белорусского фронта, он прошагал от Бреста через Польшу, Варшаву до Берлина.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Авенир Константинович только в 1946 году.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«Орден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Войны», медаль «За Отвагу», «За взятие Берлина» и другие.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2629" y="6299031"/>
            <a:ext cx="4645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Верзакова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Славы, ученика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01818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45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1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Рукомойникова Марианна Ивановна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21288"/>
            <a:ext cx="2091109" cy="64623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340769"/>
            <a:ext cx="4651300" cy="453650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1928 году в г. Ялуторовск Тюменской области. </a:t>
            </a:r>
          </a:p>
          <a:p>
            <a:pPr algn="just">
              <a:lnSpc>
                <a:spcPct val="120000"/>
              </a:lnSpc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войны 13-ти летней  школьницей работала на лесоповале. Где рубили вековые деревья и заготавливали дрова для заводских печей, а осенью собирали урожай овощей для фронта.</a:t>
            </a:r>
          </a:p>
          <a:p>
            <a:pPr algn="just">
              <a:lnSpc>
                <a:spcPct val="120000"/>
              </a:lnSpc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закончила Свердловский медицинский институт. 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жизнь она отдала людям помогая справляться с болезнями.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247" y="1140565"/>
            <a:ext cx="3678675" cy="490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1438" y="6272442"/>
            <a:ext cx="4640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рабабушка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Верзакова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Славы, ученика МАОУ СОШ №63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525" y="273303"/>
            <a:ext cx="6707088" cy="60728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 Самоловов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85717"/>
            <a:ext cx="339043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995936" y="105273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фронт в августе 1941 года.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должности политрука 1274 стрелкового полка 384  стрелковой дивизии  Северо-западного фронта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ожесточенных боев в  апреле 1942 года под Старой Руссой Новгородской области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считался без вести пропавшим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Спустя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все документы восстановили в архиве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Подольска.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братской могиле 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Дубовицы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области.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6221571"/>
            <a:ext cx="5085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Чиганцева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096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Гоменюк Игнатий Иванович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1911-1942)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4638"/>
            <a:ext cx="664522" cy="64013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322" y="1776493"/>
            <a:ext cx="4038600" cy="350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49280"/>
            <a:ext cx="2091109" cy="646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1696795"/>
            <a:ext cx="44256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Войну 24 июля 1941 года, Магнитогорским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Горвоенкоматом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остались жена, дочь 8 лет и сын 3 года.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 пропал без вести.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45 механизированной бригады командиром отделения, в звании сержант и погиб в декабре 1942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Сталинградской битвы.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Командованием за героизм был представлен к награждению Орденом «Красная Звезда» и Орденом «Отечественной войны II степени» (посмертно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5714" y="6272396"/>
            <a:ext cx="57423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 Виталия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Гоменюка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ученика СОШ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9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7641</Words>
  <Application>Microsoft Office PowerPoint</Application>
  <PresentationFormat>Экран (4:3)</PresentationFormat>
  <Paragraphs>710</Paragraphs>
  <Slides>112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Бессмертный полк МАОУ СОШ № 63  2019 год</vt:lpstr>
      <vt:lpstr>Ложкин Фёдор Семёнович (1921 – 1974)</vt:lpstr>
      <vt:lpstr>Кощеев Григорий Кузьмич</vt:lpstr>
      <vt:lpstr>Чащин Георгий Иванович </vt:lpstr>
      <vt:lpstr>Скатов Анатолий Степанович  (1918-1980) </vt:lpstr>
      <vt:lpstr>Шалашов Иван Александрович (07.11.1926 – 11.08.1998)</vt:lpstr>
      <vt:lpstr>Рапян Ваагн Егорович</vt:lpstr>
      <vt:lpstr>Мовсесян Партев Акопович</vt:lpstr>
      <vt:lpstr>Макаров Александр Васильевич  23.02.1917 г. – ноябрь 1980 г.</vt:lpstr>
      <vt:lpstr>Крылов Александр Иванович  01.02.1915-04.10.1998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Дедюхин Дмитрий Васильевич СТАРШИЙ СЕРЖАНТ   </vt:lpstr>
      <vt:lpstr>Загайнов Павел Иванович </vt:lpstr>
      <vt:lpstr>Закурдаев Алексей Агеевич  1918 г.р. </vt:lpstr>
      <vt:lpstr>Презентация PowerPoint</vt:lpstr>
      <vt:lpstr>Ильясов Мухтар Ильясович</vt:lpstr>
      <vt:lpstr>Исмагилов Карим рядовой, годы жизни 1914-1989 гг. </vt:lpstr>
      <vt:lpstr>Карабатов Федор Иванович  25.07.1925г.-23.12.1996г.</vt:lpstr>
      <vt:lpstr>Климов Сергей Семенович  (1925 – 1983)</vt:lpstr>
      <vt:lpstr>Презентация PowerPoint</vt:lpstr>
      <vt:lpstr>Презентация PowerPoint</vt:lpstr>
      <vt:lpstr>ЧЕРНОВАЛ  ПАРАСКОВЬЯ КАСЬЯНОВА  (1922 – 2010)</vt:lpstr>
      <vt:lpstr>ЧЕРНОВАЛ Иван Макарович 07.03.1920г. – 27.05.1989г</vt:lpstr>
      <vt:lpstr>Коробков Павел Савватеевич 3.11.1907 - 13.01.1995</vt:lpstr>
      <vt:lpstr>Старкова Татьяна Ильинична</vt:lpstr>
      <vt:lpstr>Косцов Анатолий Григорьевич 31.01.1923 – 30.04.1991</vt:lpstr>
      <vt:lpstr>Бильдюг Сергей Николаевич  1923г.р.</vt:lpstr>
      <vt:lpstr>Щавлев Иван Михайлович  1905 года рождения</vt:lpstr>
      <vt:lpstr>Голобородько Гавриил Алексеевич</vt:lpstr>
      <vt:lpstr>Осин Григорий Васильевич 1911г.р.</vt:lpstr>
      <vt:lpstr>Игнатченко Сергей Архипович </vt:lpstr>
      <vt:lpstr>Мирмович Григорий Моисеевич</vt:lpstr>
      <vt:lpstr>Шмулевич Леонид Семенович</vt:lpstr>
      <vt:lpstr>Князев Геннадий Мелентьевич  31.08.1923 г.р.</vt:lpstr>
      <vt:lpstr>Николай Николаевич Петухов </vt:lpstr>
      <vt:lpstr>Соломеин Иван Корнилович</vt:lpstr>
      <vt:lpstr>Николай Александрович Образцов 2 мая 1925 г.р. </vt:lpstr>
      <vt:lpstr>Моисеев Константин Николаевич  1925 года рождения</vt:lpstr>
      <vt:lpstr>Елисеев Сергей Анатольевич</vt:lpstr>
      <vt:lpstr>Самойлов Николай Иванович 25.04.1925 г.р.</vt:lpstr>
      <vt:lpstr>Ширинкин Павел Гаврилович  (1903- 14.05.1950, старший сержант)</vt:lpstr>
      <vt:lpstr>Соколов Дмитрий Степанович (25.02.1908-21.10.1980)</vt:lpstr>
      <vt:lpstr>Комаров Александр Васильевич  10.10.1915 г.р. </vt:lpstr>
      <vt:lpstr>Стрекаловских Александр Васильевич  (1924 -2004), сержант</vt:lpstr>
      <vt:lpstr>Тимофеев Василий Павлович 18.04.1911 — 02.05.1979</vt:lpstr>
      <vt:lpstr>Колотилин Николай Данилович 1927 — 14.10.1984</vt:lpstr>
      <vt:lpstr>Трубин Иосиф Никитич родился 21 июля 1911 года</vt:lpstr>
      <vt:lpstr>Третьяков Виктор Андреевич</vt:lpstr>
      <vt:lpstr>Финогенов Максим Константинович</vt:lpstr>
      <vt:lpstr>Презентация PowerPoint</vt:lpstr>
      <vt:lpstr>Презентация PowerPoint</vt:lpstr>
      <vt:lpstr>Шубин Николай Васильевич</vt:lpstr>
      <vt:lpstr>Мызников Фёдор Антонович Родился 18 ноября 1919 году.</vt:lpstr>
      <vt:lpstr>Ионова  Наталья Матвеевна  Родилась 21 августа 1921 году</vt:lpstr>
      <vt:lpstr>Чистяков Иван Сергеевич  (1906-1988)</vt:lpstr>
      <vt:lpstr>Кимаев Иван Дмитриевич  (13.10.1923-12.08.2013)</vt:lpstr>
      <vt:lpstr>ШИХОВ ВЛАДИСЛАВ ИВАНОВИЧ   (1924 - 2003)</vt:lpstr>
      <vt:lpstr>Кунгуров Егор Евграфович</vt:lpstr>
      <vt:lpstr>Презентация PowerPoint</vt:lpstr>
      <vt:lpstr>Лузин Борис Васильевич  (1921-2003) </vt:lpstr>
      <vt:lpstr>Ососов   Михаил   Федорович 1923 года рождения </vt:lpstr>
      <vt:lpstr>ТУНКИН ИВАН ТРОФИМОВИЧ родился 14 июля 1924 года</vt:lpstr>
      <vt:lpstr>ОЗОРНИНА АНТОНИНА ПЕТРОВНА 17 марта 1927 года </vt:lpstr>
      <vt:lpstr>ГРИГОРЬЕВ ПЁТР ИВАНОВИЧ   (1910-1942 гг.)</vt:lpstr>
      <vt:lpstr>МЯКУТИН АНАТОЛИЙ АНДРЕЕВИЧ родился 23 апреля 1910 года.</vt:lpstr>
      <vt:lpstr>ПАДЕРИН АНТОН АНДРЕЕВИЧ  (1908 -01.02.1977)</vt:lpstr>
      <vt:lpstr>Калинин Владимир Дмитриевич 1922-1969 гг.</vt:lpstr>
      <vt:lpstr>ШИШКИНА МАРИЯ ИВАНОВНА  (1925 – 1988 гг.)</vt:lpstr>
      <vt:lpstr>ВЕСЕЛОВ ВАСИЛИЙ ВАСИЛЬЕВИЧ (25.02.1921- 12.01.1978гг.)</vt:lpstr>
      <vt:lpstr>Широков Григорий Захарович 1914 – 1941гг.</vt:lpstr>
      <vt:lpstr>Презентация PowerPoint</vt:lpstr>
      <vt:lpstr>Бархатов Иван Матвеевич  22.08.1913-27.01.2006.</vt:lpstr>
      <vt:lpstr>Селянин Григорий Иванович </vt:lpstr>
      <vt:lpstr>Поляков Иван Васильевич  11.09.1926 г.р.</vt:lpstr>
      <vt:lpstr>Вязмикин Николай Тихонович 1926-2011г.г.</vt:lpstr>
      <vt:lpstr>Лысенко Алексей Ефимович </vt:lpstr>
      <vt:lpstr>Лаптев Михаил Иванович</vt:lpstr>
      <vt:lpstr>Ермачков Василий Александрович</vt:lpstr>
      <vt:lpstr>Шубина Лидия Федоровна </vt:lpstr>
      <vt:lpstr>Презентация PowerPoint</vt:lpstr>
      <vt:lpstr>Доронины Дмитрий Андреевич и  Мелания Ивановна</vt:lpstr>
      <vt:lpstr>Дунаевы Иван Федорович и Агриппина Максимовна, Доронина (Дунаева) Мина Ивановна</vt:lpstr>
      <vt:lpstr>Пушкины Алексей Иванович и Лидия Павловна</vt:lpstr>
      <vt:lpstr>Григорьевы Николай Андреевич и  Мария Михайловна</vt:lpstr>
      <vt:lpstr>Щепелин Абросим Иванович          (1912-1998)</vt:lpstr>
      <vt:lpstr>Рукомойников  Авенир Константинович</vt:lpstr>
      <vt:lpstr>Рукомойникова Марианна Ивановна</vt:lpstr>
      <vt:lpstr>Николай Васильевич Самоловов </vt:lpstr>
      <vt:lpstr>Гоменюк Игнатий Иванович  (1911-1942)</vt:lpstr>
      <vt:lpstr>Шитова(Мухина) Зоя Тимофеевна Родилась в ноябре 1924 года </vt:lpstr>
      <vt:lpstr>Шитов Константин Филиппович 07.05.1917 – 20.11.1998</vt:lpstr>
      <vt:lpstr>Нихманов Ахмет Альманович 10.05.1925-19.06.1989</vt:lpstr>
      <vt:lpstr>Презентация PowerPoint</vt:lpstr>
      <vt:lpstr>Белогуров Павел Егорович</vt:lpstr>
      <vt:lpstr>Макаров Василий  Елизарович </vt:lpstr>
      <vt:lpstr>Чермянинов  Михаил Григорьевич (18.11.1920 – 15.11.2005) </vt:lpstr>
      <vt:lpstr>Кропачев Федор Иванович</vt:lpstr>
      <vt:lpstr>Презентация PowerPoint</vt:lpstr>
      <vt:lpstr>Букин Николай Александрович,  1903-1967 гг.</vt:lpstr>
      <vt:lpstr>Макаров Павел Иванович  родился в 1919 году</vt:lpstr>
      <vt:lpstr>Агалаков Александр Алексеевич родился в 1904 году</vt:lpstr>
      <vt:lpstr>Уважаемые друзья!  Большое спасибо всем, кто прислал материалы о своем родственнике для нашего общего проекта!  В этом году мы закончили работу над данным проектом,  но мы обязательно продолжим.   </vt:lpstr>
    </vt:vector>
  </TitlesOfParts>
  <Company>Интернат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zav-63@bk.ru</cp:lastModifiedBy>
  <cp:revision>298</cp:revision>
  <dcterms:created xsi:type="dcterms:W3CDTF">2015-02-17T08:35:42Z</dcterms:created>
  <dcterms:modified xsi:type="dcterms:W3CDTF">2020-05-08T12:45:23Z</dcterms:modified>
</cp:coreProperties>
</file>